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15"/>
  </p:notesMasterIdLst>
  <p:sldIdLst>
    <p:sldId id="256" r:id="rId3"/>
    <p:sldId id="257" r:id="rId4"/>
    <p:sldId id="263" r:id="rId5"/>
    <p:sldId id="260" r:id="rId6"/>
    <p:sldId id="259" r:id="rId7"/>
    <p:sldId id="264" r:id="rId8"/>
    <p:sldId id="265" r:id="rId9"/>
    <p:sldId id="268" r:id="rId10"/>
    <p:sldId id="261" r:id="rId11"/>
    <p:sldId id="266" r:id="rId12"/>
    <p:sldId id="262" r:id="rId13"/>
    <p:sldId id="267" r:id="rId14"/>
  </p:sldIdLst>
  <p:sldSz cx="9144000" cy="6858000" type="screen4x3"/>
  <p:notesSz cx="6858000" cy="9144000"/>
  <p:defaultTextStyle>
    <a:defPPr>
      <a:defRPr lang="en-SG"/>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p:restoredTop sz="94600"/>
  </p:normalViewPr>
  <p:slideViewPr>
    <p:cSldViewPr snapToGrid="0">
      <p:cViewPr varScale="1">
        <p:scale>
          <a:sx n="110" d="100"/>
          <a:sy n="110" d="100"/>
        </p:scale>
        <p:origin x="164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SG"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SG" alt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SG" altLang="en-US" smtClean="0"/>
              <a:t>Click to edit Master text styles</a:t>
            </a:r>
          </a:p>
          <a:p>
            <a:pPr lvl="1"/>
            <a:r>
              <a:rPr lang="en-SG" altLang="en-US" smtClean="0"/>
              <a:t>Second level</a:t>
            </a:r>
          </a:p>
          <a:p>
            <a:pPr lvl="2"/>
            <a:r>
              <a:rPr lang="en-SG" altLang="en-US" smtClean="0"/>
              <a:t>Third level</a:t>
            </a:r>
          </a:p>
          <a:p>
            <a:pPr lvl="3"/>
            <a:r>
              <a:rPr lang="en-SG" altLang="en-US" smtClean="0"/>
              <a:t>Fourth level</a:t>
            </a:r>
          </a:p>
          <a:p>
            <a:pPr lvl="4"/>
            <a:r>
              <a:rPr lang="en-SG" alt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SG"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A875038-9344-4D99-9DA1-76EBBE4F676B}" type="slidenum">
              <a:rPr lang="en-SG" altLang="en-US"/>
              <a:pPr/>
              <a:t>‹#›</a:t>
            </a:fld>
            <a:endParaRPr lang="en-SG" altLang="en-US"/>
          </a:p>
        </p:txBody>
      </p:sp>
    </p:spTree>
    <p:extLst>
      <p:ext uri="{BB962C8B-B14F-4D97-AF65-F5344CB8AC3E}">
        <p14:creationId xmlns:p14="http://schemas.microsoft.com/office/powerpoint/2010/main" val="218583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pPr lvl="0"/>
            <a:r>
              <a:rPr lang="en-US" altLang="en-US" noProof="0" smtClean="0"/>
              <a:t>Click to edit Master title style</a:t>
            </a:r>
            <a:endParaRPr lang="en-SG" altLang="en-US" noProof="0" smtClean="0"/>
          </a:p>
        </p:txBody>
      </p:sp>
      <p:sp>
        <p:nvSpPr>
          <p:cNvPr id="74755"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pPr lvl="0"/>
            <a:r>
              <a:rPr lang="en-US" altLang="en-US" noProof="0" smtClean="0"/>
              <a:t>Click to edit Master subtitle style</a:t>
            </a:r>
            <a:endParaRPr lang="en-SG" altLang="en-US" noProof="0" smtClean="0"/>
          </a:p>
        </p:txBody>
      </p:sp>
      <p:sp>
        <p:nvSpPr>
          <p:cNvPr id="74756" name="Rectangle 4"/>
          <p:cNvSpPr>
            <a:spLocks noGrp="1" noChangeArrowheads="1"/>
          </p:cNvSpPr>
          <p:nvPr>
            <p:ph type="dt" sz="half" idx="2"/>
          </p:nvPr>
        </p:nvSpPr>
        <p:spPr/>
        <p:txBody>
          <a:bodyPr/>
          <a:lstStyle>
            <a:lvl1pPr>
              <a:defRPr/>
            </a:lvl1pPr>
          </a:lstStyle>
          <a:p>
            <a:endParaRPr lang="en-SG" altLang="en-US"/>
          </a:p>
        </p:txBody>
      </p:sp>
      <p:sp>
        <p:nvSpPr>
          <p:cNvPr id="74757" name="Rectangle 5"/>
          <p:cNvSpPr>
            <a:spLocks noGrp="1" noChangeArrowheads="1"/>
          </p:cNvSpPr>
          <p:nvPr>
            <p:ph type="ftr" sz="quarter" idx="3"/>
          </p:nvPr>
        </p:nvSpPr>
        <p:spPr/>
        <p:txBody>
          <a:bodyPr/>
          <a:lstStyle>
            <a:lvl1pPr>
              <a:defRPr/>
            </a:lvl1pPr>
          </a:lstStyle>
          <a:p>
            <a:endParaRPr lang="en-SG" altLang="en-US"/>
          </a:p>
        </p:txBody>
      </p:sp>
      <p:sp>
        <p:nvSpPr>
          <p:cNvPr id="74758" name="Rectangle 6"/>
          <p:cNvSpPr>
            <a:spLocks noGrp="1" noChangeArrowheads="1"/>
          </p:cNvSpPr>
          <p:nvPr>
            <p:ph type="sldNum" sz="quarter" idx="4"/>
          </p:nvPr>
        </p:nvSpPr>
        <p:spPr/>
        <p:txBody>
          <a:bodyPr/>
          <a:lstStyle>
            <a:lvl1pPr>
              <a:defRPr/>
            </a:lvl1pPr>
          </a:lstStyle>
          <a:p>
            <a:fld id="{0E686EEB-16ED-498F-8B5A-2DB46FE84283}" type="slidenum">
              <a:rPr lang="en-SG" altLang="en-US"/>
              <a:pPr/>
              <a:t>‹#›</a:t>
            </a:fld>
            <a:endParaRPr lang="en-SG"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endParaRPr lang="en-SG" altLang="en-US"/>
          </a:p>
        </p:txBody>
      </p:sp>
      <p:sp>
        <p:nvSpPr>
          <p:cNvPr id="5" name="Footer Placeholder 4"/>
          <p:cNvSpPr>
            <a:spLocks noGrp="1"/>
          </p:cNvSpPr>
          <p:nvPr>
            <p:ph type="ftr" sz="quarter" idx="11"/>
          </p:nvPr>
        </p:nvSpPr>
        <p:spPr/>
        <p:txBody>
          <a:bodyPr/>
          <a:lstStyle>
            <a:lvl1pPr>
              <a:defRPr/>
            </a:lvl1pPr>
          </a:lstStyle>
          <a:p>
            <a:endParaRPr lang="en-SG" altLang="en-US"/>
          </a:p>
        </p:txBody>
      </p:sp>
      <p:sp>
        <p:nvSpPr>
          <p:cNvPr id="6" name="Slide Number Placeholder 5"/>
          <p:cNvSpPr>
            <a:spLocks noGrp="1"/>
          </p:cNvSpPr>
          <p:nvPr>
            <p:ph type="sldNum" sz="quarter" idx="12"/>
          </p:nvPr>
        </p:nvSpPr>
        <p:spPr/>
        <p:txBody>
          <a:bodyPr/>
          <a:lstStyle>
            <a:lvl1pPr>
              <a:defRPr/>
            </a:lvl1pPr>
          </a:lstStyle>
          <a:p>
            <a:fld id="{99D9DB32-8BEF-4D4C-A9C3-C1275BE10D32}" type="slidenum">
              <a:rPr lang="en-SG" altLang="en-US"/>
              <a:pPr/>
              <a:t>‹#›</a:t>
            </a:fld>
            <a:endParaRPr lang="en-SG" altLang="en-US"/>
          </a:p>
        </p:txBody>
      </p:sp>
    </p:spTree>
    <p:extLst>
      <p:ext uri="{BB962C8B-B14F-4D97-AF65-F5344CB8AC3E}">
        <p14:creationId xmlns:p14="http://schemas.microsoft.com/office/powerpoint/2010/main" val="1221624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endParaRPr lang="en-SG" altLang="en-US"/>
          </a:p>
        </p:txBody>
      </p:sp>
      <p:sp>
        <p:nvSpPr>
          <p:cNvPr id="5" name="Footer Placeholder 4"/>
          <p:cNvSpPr>
            <a:spLocks noGrp="1"/>
          </p:cNvSpPr>
          <p:nvPr>
            <p:ph type="ftr" sz="quarter" idx="11"/>
          </p:nvPr>
        </p:nvSpPr>
        <p:spPr/>
        <p:txBody>
          <a:bodyPr/>
          <a:lstStyle>
            <a:lvl1pPr>
              <a:defRPr/>
            </a:lvl1pPr>
          </a:lstStyle>
          <a:p>
            <a:endParaRPr lang="en-SG" altLang="en-US"/>
          </a:p>
        </p:txBody>
      </p:sp>
      <p:sp>
        <p:nvSpPr>
          <p:cNvPr id="6" name="Slide Number Placeholder 5"/>
          <p:cNvSpPr>
            <a:spLocks noGrp="1"/>
          </p:cNvSpPr>
          <p:nvPr>
            <p:ph type="sldNum" sz="quarter" idx="12"/>
          </p:nvPr>
        </p:nvSpPr>
        <p:spPr/>
        <p:txBody>
          <a:bodyPr/>
          <a:lstStyle>
            <a:lvl1pPr>
              <a:defRPr/>
            </a:lvl1pPr>
          </a:lstStyle>
          <a:p>
            <a:fld id="{08A1F747-671A-4E13-B531-F3527597B473}" type="slidenum">
              <a:rPr lang="en-SG" altLang="en-US"/>
              <a:pPr/>
              <a:t>‹#›</a:t>
            </a:fld>
            <a:endParaRPr lang="en-SG" altLang="en-US"/>
          </a:p>
        </p:txBody>
      </p:sp>
    </p:spTree>
    <p:extLst>
      <p:ext uri="{BB962C8B-B14F-4D97-AF65-F5344CB8AC3E}">
        <p14:creationId xmlns:p14="http://schemas.microsoft.com/office/powerpoint/2010/main" val="30483280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SG"/>
          </a:p>
        </p:txBody>
      </p:sp>
      <p:sp>
        <p:nvSpPr>
          <p:cNvPr id="81923" name="Rectangle 3"/>
          <p:cNvSpPr>
            <a:spLocks noGrp="1" noChangeArrowheads="1"/>
          </p:cNvSpPr>
          <p:nvPr>
            <p:ph type="ctrTitle"/>
            <p:custDataLst>
              <p:tags r:id="rId1"/>
            </p:custDataLst>
          </p:nvPr>
        </p:nvSpPr>
        <p:spPr>
          <a:xfrm>
            <a:off x="455613" y="2130425"/>
            <a:ext cx="7313612" cy="1470025"/>
          </a:xfrm>
        </p:spPr>
        <p:txBody>
          <a:bodyPr/>
          <a:lstStyle>
            <a:lvl1pPr>
              <a:defRPr/>
            </a:lvl1pPr>
          </a:lstStyle>
          <a:p>
            <a:pPr lvl="0"/>
            <a:r>
              <a:rPr lang="en-SG" altLang="en-US" noProof="0" smtClean="0"/>
              <a:t>Click to edit Master title style</a:t>
            </a:r>
          </a:p>
        </p:txBody>
      </p:sp>
      <p:sp>
        <p:nvSpPr>
          <p:cNvPr id="81924" name="Rectangle 4"/>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pPr lvl="0"/>
            <a:r>
              <a:rPr lang="en-SG" altLang="en-US" noProof="0" smtClean="0"/>
              <a:t>Click to edit Master subtitle style</a:t>
            </a:r>
          </a:p>
        </p:txBody>
      </p:sp>
      <p:sp>
        <p:nvSpPr>
          <p:cNvPr id="81925" name="Rectangle 5"/>
          <p:cNvSpPr>
            <a:spLocks noGrp="1" noChangeArrowheads="1"/>
          </p:cNvSpPr>
          <p:nvPr>
            <p:ph type="dt" sz="half" idx="2"/>
          </p:nvPr>
        </p:nvSpPr>
        <p:spPr/>
        <p:txBody>
          <a:bodyPr/>
          <a:lstStyle>
            <a:lvl1pPr>
              <a:defRPr/>
            </a:lvl1pPr>
          </a:lstStyle>
          <a:p>
            <a:endParaRPr lang="en-SG" altLang="en-US"/>
          </a:p>
        </p:txBody>
      </p:sp>
      <p:sp>
        <p:nvSpPr>
          <p:cNvPr id="81926" name="Rectangle 6"/>
          <p:cNvSpPr>
            <a:spLocks noGrp="1" noChangeArrowheads="1"/>
          </p:cNvSpPr>
          <p:nvPr>
            <p:ph type="ftr" sz="quarter" idx="3"/>
          </p:nvPr>
        </p:nvSpPr>
        <p:spPr/>
        <p:txBody>
          <a:bodyPr/>
          <a:lstStyle>
            <a:lvl1pPr>
              <a:defRPr/>
            </a:lvl1pPr>
          </a:lstStyle>
          <a:p>
            <a:endParaRPr lang="en-SG" altLang="en-US"/>
          </a:p>
        </p:txBody>
      </p:sp>
      <p:sp>
        <p:nvSpPr>
          <p:cNvPr id="81927" name="Rectangle 7"/>
          <p:cNvSpPr>
            <a:spLocks noGrp="1" noChangeArrowheads="1"/>
          </p:cNvSpPr>
          <p:nvPr>
            <p:ph type="sldNum" sz="quarter" idx="4"/>
          </p:nvPr>
        </p:nvSpPr>
        <p:spPr/>
        <p:txBody>
          <a:bodyPr/>
          <a:lstStyle>
            <a:lvl1pPr>
              <a:defRPr/>
            </a:lvl1pPr>
          </a:lstStyle>
          <a:p>
            <a:fld id="{B411107E-E967-4BB3-A677-B4BFB539A5DF}" type="slidenum">
              <a:rPr lang="en-SG" altLang="en-US"/>
              <a:pPr/>
              <a:t>‹#›</a:t>
            </a:fld>
            <a:endParaRPr lang="en-SG"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endParaRPr lang="en-SG" altLang="en-US"/>
          </a:p>
        </p:txBody>
      </p:sp>
      <p:sp>
        <p:nvSpPr>
          <p:cNvPr id="5" name="Footer Placeholder 4"/>
          <p:cNvSpPr>
            <a:spLocks noGrp="1"/>
          </p:cNvSpPr>
          <p:nvPr>
            <p:ph type="ftr" sz="quarter" idx="11"/>
          </p:nvPr>
        </p:nvSpPr>
        <p:spPr/>
        <p:txBody>
          <a:bodyPr/>
          <a:lstStyle>
            <a:lvl1pPr>
              <a:defRPr/>
            </a:lvl1pPr>
          </a:lstStyle>
          <a:p>
            <a:endParaRPr lang="en-SG" altLang="en-US"/>
          </a:p>
        </p:txBody>
      </p:sp>
      <p:sp>
        <p:nvSpPr>
          <p:cNvPr id="6" name="Slide Number Placeholder 5"/>
          <p:cNvSpPr>
            <a:spLocks noGrp="1"/>
          </p:cNvSpPr>
          <p:nvPr>
            <p:ph type="sldNum" sz="quarter" idx="12"/>
          </p:nvPr>
        </p:nvSpPr>
        <p:spPr/>
        <p:txBody>
          <a:bodyPr/>
          <a:lstStyle>
            <a:lvl1pPr>
              <a:defRPr/>
            </a:lvl1pPr>
          </a:lstStyle>
          <a:p>
            <a:fld id="{06640E44-11CC-436B-AC8E-20896EDFC6EE}" type="slidenum">
              <a:rPr lang="en-SG" altLang="en-US"/>
              <a:pPr/>
              <a:t>‹#›</a:t>
            </a:fld>
            <a:endParaRPr lang="en-SG" altLang="en-US"/>
          </a:p>
        </p:txBody>
      </p:sp>
    </p:spTree>
    <p:extLst>
      <p:ext uri="{BB962C8B-B14F-4D97-AF65-F5344CB8AC3E}">
        <p14:creationId xmlns:p14="http://schemas.microsoft.com/office/powerpoint/2010/main" val="40207461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SG"/>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SG" altLang="en-US"/>
          </a:p>
        </p:txBody>
      </p:sp>
      <p:sp>
        <p:nvSpPr>
          <p:cNvPr id="5" name="Footer Placeholder 4"/>
          <p:cNvSpPr>
            <a:spLocks noGrp="1"/>
          </p:cNvSpPr>
          <p:nvPr>
            <p:ph type="ftr" sz="quarter" idx="11"/>
          </p:nvPr>
        </p:nvSpPr>
        <p:spPr/>
        <p:txBody>
          <a:bodyPr/>
          <a:lstStyle>
            <a:lvl1pPr>
              <a:defRPr/>
            </a:lvl1pPr>
          </a:lstStyle>
          <a:p>
            <a:endParaRPr lang="en-SG" altLang="en-US"/>
          </a:p>
        </p:txBody>
      </p:sp>
      <p:sp>
        <p:nvSpPr>
          <p:cNvPr id="6" name="Slide Number Placeholder 5"/>
          <p:cNvSpPr>
            <a:spLocks noGrp="1"/>
          </p:cNvSpPr>
          <p:nvPr>
            <p:ph type="sldNum" sz="quarter" idx="12"/>
          </p:nvPr>
        </p:nvSpPr>
        <p:spPr/>
        <p:txBody>
          <a:bodyPr/>
          <a:lstStyle>
            <a:lvl1pPr>
              <a:defRPr/>
            </a:lvl1pPr>
          </a:lstStyle>
          <a:p>
            <a:fld id="{9B30BEAA-74BF-484A-9843-B91B9D4F3DAC}" type="slidenum">
              <a:rPr lang="en-SG" altLang="en-US"/>
              <a:pPr/>
              <a:t>‹#›</a:t>
            </a:fld>
            <a:endParaRPr lang="en-SG" altLang="en-US"/>
          </a:p>
        </p:txBody>
      </p:sp>
    </p:spTree>
    <p:extLst>
      <p:ext uri="{BB962C8B-B14F-4D97-AF65-F5344CB8AC3E}">
        <p14:creationId xmlns:p14="http://schemas.microsoft.com/office/powerpoint/2010/main" val="38886255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5613" y="1600200"/>
            <a:ext cx="4037012"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5025" y="1600200"/>
            <a:ext cx="4037013"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lvl1pPr>
              <a:defRPr/>
            </a:lvl1pPr>
          </a:lstStyle>
          <a:p>
            <a:endParaRPr lang="en-SG" altLang="en-US"/>
          </a:p>
        </p:txBody>
      </p:sp>
      <p:sp>
        <p:nvSpPr>
          <p:cNvPr id="6" name="Footer Placeholder 5"/>
          <p:cNvSpPr>
            <a:spLocks noGrp="1"/>
          </p:cNvSpPr>
          <p:nvPr>
            <p:ph type="ftr" sz="quarter" idx="11"/>
          </p:nvPr>
        </p:nvSpPr>
        <p:spPr/>
        <p:txBody>
          <a:bodyPr/>
          <a:lstStyle>
            <a:lvl1pPr>
              <a:defRPr/>
            </a:lvl1pPr>
          </a:lstStyle>
          <a:p>
            <a:endParaRPr lang="en-SG" altLang="en-US"/>
          </a:p>
        </p:txBody>
      </p:sp>
      <p:sp>
        <p:nvSpPr>
          <p:cNvPr id="7" name="Slide Number Placeholder 6"/>
          <p:cNvSpPr>
            <a:spLocks noGrp="1"/>
          </p:cNvSpPr>
          <p:nvPr>
            <p:ph type="sldNum" sz="quarter" idx="12"/>
          </p:nvPr>
        </p:nvSpPr>
        <p:spPr/>
        <p:txBody>
          <a:bodyPr/>
          <a:lstStyle>
            <a:lvl1pPr>
              <a:defRPr/>
            </a:lvl1pPr>
          </a:lstStyle>
          <a:p>
            <a:fld id="{5672D0BB-6145-48A8-83D2-6EB0C9D518CB}" type="slidenum">
              <a:rPr lang="en-SG" altLang="en-US"/>
              <a:pPr/>
              <a:t>‹#›</a:t>
            </a:fld>
            <a:endParaRPr lang="en-SG" altLang="en-US"/>
          </a:p>
        </p:txBody>
      </p:sp>
    </p:spTree>
    <p:extLst>
      <p:ext uri="{BB962C8B-B14F-4D97-AF65-F5344CB8AC3E}">
        <p14:creationId xmlns:p14="http://schemas.microsoft.com/office/powerpoint/2010/main" val="1104349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SG"/>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lvl1pPr>
              <a:defRPr/>
            </a:lvl1pPr>
          </a:lstStyle>
          <a:p>
            <a:endParaRPr lang="en-SG" altLang="en-US"/>
          </a:p>
        </p:txBody>
      </p:sp>
      <p:sp>
        <p:nvSpPr>
          <p:cNvPr id="8" name="Footer Placeholder 7"/>
          <p:cNvSpPr>
            <a:spLocks noGrp="1"/>
          </p:cNvSpPr>
          <p:nvPr>
            <p:ph type="ftr" sz="quarter" idx="11"/>
          </p:nvPr>
        </p:nvSpPr>
        <p:spPr/>
        <p:txBody>
          <a:bodyPr/>
          <a:lstStyle>
            <a:lvl1pPr>
              <a:defRPr/>
            </a:lvl1pPr>
          </a:lstStyle>
          <a:p>
            <a:endParaRPr lang="en-SG" altLang="en-US"/>
          </a:p>
        </p:txBody>
      </p:sp>
      <p:sp>
        <p:nvSpPr>
          <p:cNvPr id="9" name="Slide Number Placeholder 8"/>
          <p:cNvSpPr>
            <a:spLocks noGrp="1"/>
          </p:cNvSpPr>
          <p:nvPr>
            <p:ph type="sldNum" sz="quarter" idx="12"/>
          </p:nvPr>
        </p:nvSpPr>
        <p:spPr/>
        <p:txBody>
          <a:bodyPr/>
          <a:lstStyle>
            <a:lvl1pPr>
              <a:defRPr/>
            </a:lvl1pPr>
          </a:lstStyle>
          <a:p>
            <a:fld id="{A9AB8C7B-384A-4D5C-8AA4-C2EFE76689C3}" type="slidenum">
              <a:rPr lang="en-SG" altLang="en-US"/>
              <a:pPr/>
              <a:t>‹#›</a:t>
            </a:fld>
            <a:endParaRPr lang="en-SG" altLang="en-US"/>
          </a:p>
        </p:txBody>
      </p:sp>
    </p:spTree>
    <p:extLst>
      <p:ext uri="{BB962C8B-B14F-4D97-AF65-F5344CB8AC3E}">
        <p14:creationId xmlns:p14="http://schemas.microsoft.com/office/powerpoint/2010/main" val="22264866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lvl1pPr>
              <a:defRPr/>
            </a:lvl1pPr>
          </a:lstStyle>
          <a:p>
            <a:endParaRPr lang="en-SG" altLang="en-US"/>
          </a:p>
        </p:txBody>
      </p:sp>
      <p:sp>
        <p:nvSpPr>
          <p:cNvPr id="4" name="Footer Placeholder 3"/>
          <p:cNvSpPr>
            <a:spLocks noGrp="1"/>
          </p:cNvSpPr>
          <p:nvPr>
            <p:ph type="ftr" sz="quarter" idx="11"/>
          </p:nvPr>
        </p:nvSpPr>
        <p:spPr/>
        <p:txBody>
          <a:bodyPr/>
          <a:lstStyle>
            <a:lvl1pPr>
              <a:defRPr/>
            </a:lvl1pPr>
          </a:lstStyle>
          <a:p>
            <a:endParaRPr lang="en-SG" altLang="en-US"/>
          </a:p>
        </p:txBody>
      </p:sp>
      <p:sp>
        <p:nvSpPr>
          <p:cNvPr id="5" name="Slide Number Placeholder 4"/>
          <p:cNvSpPr>
            <a:spLocks noGrp="1"/>
          </p:cNvSpPr>
          <p:nvPr>
            <p:ph type="sldNum" sz="quarter" idx="12"/>
          </p:nvPr>
        </p:nvSpPr>
        <p:spPr/>
        <p:txBody>
          <a:bodyPr/>
          <a:lstStyle>
            <a:lvl1pPr>
              <a:defRPr/>
            </a:lvl1pPr>
          </a:lstStyle>
          <a:p>
            <a:fld id="{1CB61821-9936-4BB4-9DD6-2AB5223ACB92}" type="slidenum">
              <a:rPr lang="en-SG" altLang="en-US"/>
              <a:pPr/>
              <a:t>‹#›</a:t>
            </a:fld>
            <a:endParaRPr lang="en-SG" altLang="en-US"/>
          </a:p>
        </p:txBody>
      </p:sp>
    </p:spTree>
    <p:extLst>
      <p:ext uri="{BB962C8B-B14F-4D97-AF65-F5344CB8AC3E}">
        <p14:creationId xmlns:p14="http://schemas.microsoft.com/office/powerpoint/2010/main" val="1344503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SG" altLang="en-US"/>
          </a:p>
        </p:txBody>
      </p:sp>
      <p:sp>
        <p:nvSpPr>
          <p:cNvPr id="3" name="Footer Placeholder 2"/>
          <p:cNvSpPr>
            <a:spLocks noGrp="1"/>
          </p:cNvSpPr>
          <p:nvPr>
            <p:ph type="ftr" sz="quarter" idx="11"/>
          </p:nvPr>
        </p:nvSpPr>
        <p:spPr/>
        <p:txBody>
          <a:bodyPr/>
          <a:lstStyle>
            <a:lvl1pPr>
              <a:defRPr/>
            </a:lvl1pPr>
          </a:lstStyle>
          <a:p>
            <a:endParaRPr lang="en-SG" altLang="en-US"/>
          </a:p>
        </p:txBody>
      </p:sp>
      <p:sp>
        <p:nvSpPr>
          <p:cNvPr id="4" name="Slide Number Placeholder 3"/>
          <p:cNvSpPr>
            <a:spLocks noGrp="1"/>
          </p:cNvSpPr>
          <p:nvPr>
            <p:ph type="sldNum" sz="quarter" idx="12"/>
          </p:nvPr>
        </p:nvSpPr>
        <p:spPr/>
        <p:txBody>
          <a:bodyPr/>
          <a:lstStyle>
            <a:lvl1pPr>
              <a:defRPr/>
            </a:lvl1pPr>
          </a:lstStyle>
          <a:p>
            <a:fld id="{29FAAAA7-2899-42FE-A35A-9DA400A8A517}" type="slidenum">
              <a:rPr lang="en-SG" altLang="en-US"/>
              <a:pPr/>
              <a:t>‹#›</a:t>
            </a:fld>
            <a:endParaRPr lang="en-SG" altLang="en-US"/>
          </a:p>
        </p:txBody>
      </p:sp>
    </p:spTree>
    <p:extLst>
      <p:ext uri="{BB962C8B-B14F-4D97-AF65-F5344CB8AC3E}">
        <p14:creationId xmlns:p14="http://schemas.microsoft.com/office/powerpoint/2010/main" val="18488299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SG"/>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SG" altLang="en-US"/>
          </a:p>
        </p:txBody>
      </p:sp>
      <p:sp>
        <p:nvSpPr>
          <p:cNvPr id="6" name="Footer Placeholder 5"/>
          <p:cNvSpPr>
            <a:spLocks noGrp="1"/>
          </p:cNvSpPr>
          <p:nvPr>
            <p:ph type="ftr" sz="quarter" idx="11"/>
          </p:nvPr>
        </p:nvSpPr>
        <p:spPr/>
        <p:txBody>
          <a:bodyPr/>
          <a:lstStyle>
            <a:lvl1pPr>
              <a:defRPr/>
            </a:lvl1pPr>
          </a:lstStyle>
          <a:p>
            <a:endParaRPr lang="en-SG" altLang="en-US"/>
          </a:p>
        </p:txBody>
      </p:sp>
      <p:sp>
        <p:nvSpPr>
          <p:cNvPr id="7" name="Slide Number Placeholder 6"/>
          <p:cNvSpPr>
            <a:spLocks noGrp="1"/>
          </p:cNvSpPr>
          <p:nvPr>
            <p:ph type="sldNum" sz="quarter" idx="12"/>
          </p:nvPr>
        </p:nvSpPr>
        <p:spPr/>
        <p:txBody>
          <a:bodyPr/>
          <a:lstStyle>
            <a:lvl1pPr>
              <a:defRPr/>
            </a:lvl1pPr>
          </a:lstStyle>
          <a:p>
            <a:fld id="{F2571AE4-7B58-4BB1-93E4-1D74E4AF1B80}" type="slidenum">
              <a:rPr lang="en-SG" altLang="en-US"/>
              <a:pPr/>
              <a:t>‹#›</a:t>
            </a:fld>
            <a:endParaRPr lang="en-SG" altLang="en-US"/>
          </a:p>
        </p:txBody>
      </p:sp>
    </p:spTree>
    <p:extLst>
      <p:ext uri="{BB962C8B-B14F-4D97-AF65-F5344CB8AC3E}">
        <p14:creationId xmlns:p14="http://schemas.microsoft.com/office/powerpoint/2010/main" val="2617589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endParaRPr lang="en-SG" altLang="en-US"/>
          </a:p>
        </p:txBody>
      </p:sp>
      <p:sp>
        <p:nvSpPr>
          <p:cNvPr id="5" name="Footer Placeholder 4"/>
          <p:cNvSpPr>
            <a:spLocks noGrp="1"/>
          </p:cNvSpPr>
          <p:nvPr>
            <p:ph type="ftr" sz="quarter" idx="11"/>
          </p:nvPr>
        </p:nvSpPr>
        <p:spPr/>
        <p:txBody>
          <a:bodyPr/>
          <a:lstStyle>
            <a:lvl1pPr>
              <a:defRPr/>
            </a:lvl1pPr>
          </a:lstStyle>
          <a:p>
            <a:endParaRPr lang="en-SG" altLang="en-US"/>
          </a:p>
        </p:txBody>
      </p:sp>
      <p:sp>
        <p:nvSpPr>
          <p:cNvPr id="6" name="Slide Number Placeholder 5"/>
          <p:cNvSpPr>
            <a:spLocks noGrp="1"/>
          </p:cNvSpPr>
          <p:nvPr>
            <p:ph type="sldNum" sz="quarter" idx="12"/>
          </p:nvPr>
        </p:nvSpPr>
        <p:spPr/>
        <p:txBody>
          <a:bodyPr/>
          <a:lstStyle>
            <a:lvl1pPr>
              <a:defRPr/>
            </a:lvl1pPr>
          </a:lstStyle>
          <a:p>
            <a:fld id="{B2BF0BC7-FD05-44FD-92F3-6643B5076F5C}" type="slidenum">
              <a:rPr lang="en-SG" altLang="en-US"/>
              <a:pPr/>
              <a:t>‹#›</a:t>
            </a:fld>
            <a:endParaRPr lang="en-SG" altLang="en-US"/>
          </a:p>
        </p:txBody>
      </p:sp>
    </p:spTree>
    <p:extLst>
      <p:ext uri="{BB962C8B-B14F-4D97-AF65-F5344CB8AC3E}">
        <p14:creationId xmlns:p14="http://schemas.microsoft.com/office/powerpoint/2010/main" val="13862758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SG"/>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SG" altLang="en-US"/>
          </a:p>
        </p:txBody>
      </p:sp>
      <p:sp>
        <p:nvSpPr>
          <p:cNvPr id="6" name="Footer Placeholder 5"/>
          <p:cNvSpPr>
            <a:spLocks noGrp="1"/>
          </p:cNvSpPr>
          <p:nvPr>
            <p:ph type="ftr" sz="quarter" idx="11"/>
          </p:nvPr>
        </p:nvSpPr>
        <p:spPr/>
        <p:txBody>
          <a:bodyPr/>
          <a:lstStyle>
            <a:lvl1pPr>
              <a:defRPr/>
            </a:lvl1pPr>
          </a:lstStyle>
          <a:p>
            <a:endParaRPr lang="en-SG" altLang="en-US"/>
          </a:p>
        </p:txBody>
      </p:sp>
      <p:sp>
        <p:nvSpPr>
          <p:cNvPr id="7" name="Slide Number Placeholder 6"/>
          <p:cNvSpPr>
            <a:spLocks noGrp="1"/>
          </p:cNvSpPr>
          <p:nvPr>
            <p:ph type="sldNum" sz="quarter" idx="12"/>
          </p:nvPr>
        </p:nvSpPr>
        <p:spPr/>
        <p:txBody>
          <a:bodyPr/>
          <a:lstStyle>
            <a:lvl1pPr>
              <a:defRPr/>
            </a:lvl1pPr>
          </a:lstStyle>
          <a:p>
            <a:fld id="{51026BC9-E3A6-4E83-B6BC-99F10D66EC8B}" type="slidenum">
              <a:rPr lang="en-SG" altLang="en-US"/>
              <a:pPr/>
              <a:t>‹#›</a:t>
            </a:fld>
            <a:endParaRPr lang="en-SG" altLang="en-US"/>
          </a:p>
        </p:txBody>
      </p:sp>
    </p:spTree>
    <p:extLst>
      <p:ext uri="{BB962C8B-B14F-4D97-AF65-F5344CB8AC3E}">
        <p14:creationId xmlns:p14="http://schemas.microsoft.com/office/powerpoint/2010/main" val="38080454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endParaRPr lang="en-SG" altLang="en-US"/>
          </a:p>
        </p:txBody>
      </p:sp>
      <p:sp>
        <p:nvSpPr>
          <p:cNvPr id="5" name="Footer Placeholder 4"/>
          <p:cNvSpPr>
            <a:spLocks noGrp="1"/>
          </p:cNvSpPr>
          <p:nvPr>
            <p:ph type="ftr" sz="quarter" idx="11"/>
          </p:nvPr>
        </p:nvSpPr>
        <p:spPr/>
        <p:txBody>
          <a:bodyPr/>
          <a:lstStyle>
            <a:lvl1pPr>
              <a:defRPr/>
            </a:lvl1pPr>
          </a:lstStyle>
          <a:p>
            <a:endParaRPr lang="en-SG" altLang="en-US"/>
          </a:p>
        </p:txBody>
      </p:sp>
      <p:sp>
        <p:nvSpPr>
          <p:cNvPr id="6" name="Slide Number Placeholder 5"/>
          <p:cNvSpPr>
            <a:spLocks noGrp="1"/>
          </p:cNvSpPr>
          <p:nvPr>
            <p:ph type="sldNum" sz="quarter" idx="12"/>
          </p:nvPr>
        </p:nvSpPr>
        <p:spPr/>
        <p:txBody>
          <a:bodyPr/>
          <a:lstStyle>
            <a:lvl1pPr>
              <a:defRPr/>
            </a:lvl1pPr>
          </a:lstStyle>
          <a:p>
            <a:fld id="{A978F325-457A-41C3-A6D7-9BEF1FE3D8C7}" type="slidenum">
              <a:rPr lang="en-SG" altLang="en-US"/>
              <a:pPr/>
              <a:t>‹#›</a:t>
            </a:fld>
            <a:endParaRPr lang="en-SG" altLang="en-US"/>
          </a:p>
        </p:txBody>
      </p:sp>
    </p:spTree>
    <p:extLst>
      <p:ext uri="{BB962C8B-B14F-4D97-AF65-F5344CB8AC3E}">
        <p14:creationId xmlns:p14="http://schemas.microsoft.com/office/powerpoint/2010/main" val="33230840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4638"/>
            <a:ext cx="2055813"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5613" y="274638"/>
            <a:ext cx="601821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endParaRPr lang="en-SG" altLang="en-US"/>
          </a:p>
        </p:txBody>
      </p:sp>
      <p:sp>
        <p:nvSpPr>
          <p:cNvPr id="5" name="Footer Placeholder 4"/>
          <p:cNvSpPr>
            <a:spLocks noGrp="1"/>
          </p:cNvSpPr>
          <p:nvPr>
            <p:ph type="ftr" sz="quarter" idx="11"/>
          </p:nvPr>
        </p:nvSpPr>
        <p:spPr/>
        <p:txBody>
          <a:bodyPr/>
          <a:lstStyle>
            <a:lvl1pPr>
              <a:defRPr/>
            </a:lvl1pPr>
          </a:lstStyle>
          <a:p>
            <a:endParaRPr lang="en-SG" altLang="en-US"/>
          </a:p>
        </p:txBody>
      </p:sp>
      <p:sp>
        <p:nvSpPr>
          <p:cNvPr id="6" name="Slide Number Placeholder 5"/>
          <p:cNvSpPr>
            <a:spLocks noGrp="1"/>
          </p:cNvSpPr>
          <p:nvPr>
            <p:ph type="sldNum" sz="quarter" idx="12"/>
          </p:nvPr>
        </p:nvSpPr>
        <p:spPr/>
        <p:txBody>
          <a:bodyPr/>
          <a:lstStyle>
            <a:lvl1pPr>
              <a:defRPr/>
            </a:lvl1pPr>
          </a:lstStyle>
          <a:p>
            <a:fld id="{1C0D9BEE-4ABC-4EF7-AF02-0305F83DE2C9}" type="slidenum">
              <a:rPr lang="en-SG" altLang="en-US"/>
              <a:pPr/>
              <a:t>‹#›</a:t>
            </a:fld>
            <a:endParaRPr lang="en-SG" altLang="en-US"/>
          </a:p>
        </p:txBody>
      </p:sp>
    </p:spTree>
    <p:extLst>
      <p:ext uri="{BB962C8B-B14F-4D97-AF65-F5344CB8AC3E}">
        <p14:creationId xmlns:p14="http://schemas.microsoft.com/office/powerpoint/2010/main" val="1969851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SG"/>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SG" altLang="en-US"/>
          </a:p>
        </p:txBody>
      </p:sp>
      <p:sp>
        <p:nvSpPr>
          <p:cNvPr id="5" name="Footer Placeholder 4"/>
          <p:cNvSpPr>
            <a:spLocks noGrp="1"/>
          </p:cNvSpPr>
          <p:nvPr>
            <p:ph type="ftr" sz="quarter" idx="11"/>
          </p:nvPr>
        </p:nvSpPr>
        <p:spPr/>
        <p:txBody>
          <a:bodyPr/>
          <a:lstStyle>
            <a:lvl1pPr>
              <a:defRPr/>
            </a:lvl1pPr>
          </a:lstStyle>
          <a:p>
            <a:endParaRPr lang="en-SG" altLang="en-US"/>
          </a:p>
        </p:txBody>
      </p:sp>
      <p:sp>
        <p:nvSpPr>
          <p:cNvPr id="6" name="Slide Number Placeholder 5"/>
          <p:cNvSpPr>
            <a:spLocks noGrp="1"/>
          </p:cNvSpPr>
          <p:nvPr>
            <p:ph type="sldNum" sz="quarter" idx="12"/>
          </p:nvPr>
        </p:nvSpPr>
        <p:spPr/>
        <p:txBody>
          <a:bodyPr/>
          <a:lstStyle>
            <a:lvl1pPr>
              <a:defRPr/>
            </a:lvl1pPr>
          </a:lstStyle>
          <a:p>
            <a:fld id="{7F391502-3E39-4F68-9F71-22E7DF355992}" type="slidenum">
              <a:rPr lang="en-SG" altLang="en-US"/>
              <a:pPr/>
              <a:t>‹#›</a:t>
            </a:fld>
            <a:endParaRPr lang="en-SG" altLang="en-US"/>
          </a:p>
        </p:txBody>
      </p:sp>
    </p:spTree>
    <p:extLst>
      <p:ext uri="{BB962C8B-B14F-4D97-AF65-F5344CB8AC3E}">
        <p14:creationId xmlns:p14="http://schemas.microsoft.com/office/powerpoint/2010/main" val="1758582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2693988" y="1600200"/>
            <a:ext cx="30861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5932488" y="1600200"/>
            <a:ext cx="3087687"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lvl1pPr>
              <a:defRPr/>
            </a:lvl1pPr>
          </a:lstStyle>
          <a:p>
            <a:endParaRPr lang="en-SG" altLang="en-US"/>
          </a:p>
        </p:txBody>
      </p:sp>
      <p:sp>
        <p:nvSpPr>
          <p:cNvPr id="6" name="Footer Placeholder 5"/>
          <p:cNvSpPr>
            <a:spLocks noGrp="1"/>
          </p:cNvSpPr>
          <p:nvPr>
            <p:ph type="ftr" sz="quarter" idx="11"/>
          </p:nvPr>
        </p:nvSpPr>
        <p:spPr/>
        <p:txBody>
          <a:bodyPr/>
          <a:lstStyle>
            <a:lvl1pPr>
              <a:defRPr/>
            </a:lvl1pPr>
          </a:lstStyle>
          <a:p>
            <a:endParaRPr lang="en-SG" altLang="en-US"/>
          </a:p>
        </p:txBody>
      </p:sp>
      <p:sp>
        <p:nvSpPr>
          <p:cNvPr id="7" name="Slide Number Placeholder 6"/>
          <p:cNvSpPr>
            <a:spLocks noGrp="1"/>
          </p:cNvSpPr>
          <p:nvPr>
            <p:ph type="sldNum" sz="quarter" idx="12"/>
          </p:nvPr>
        </p:nvSpPr>
        <p:spPr/>
        <p:txBody>
          <a:bodyPr/>
          <a:lstStyle>
            <a:lvl1pPr>
              <a:defRPr/>
            </a:lvl1pPr>
          </a:lstStyle>
          <a:p>
            <a:fld id="{42FF1776-69CA-4F53-B177-CEDBCFCBB884}" type="slidenum">
              <a:rPr lang="en-SG" altLang="en-US"/>
              <a:pPr/>
              <a:t>‹#›</a:t>
            </a:fld>
            <a:endParaRPr lang="en-SG" altLang="en-US"/>
          </a:p>
        </p:txBody>
      </p:sp>
    </p:spTree>
    <p:extLst>
      <p:ext uri="{BB962C8B-B14F-4D97-AF65-F5344CB8AC3E}">
        <p14:creationId xmlns:p14="http://schemas.microsoft.com/office/powerpoint/2010/main" val="1648236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SG"/>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lvl1pPr>
              <a:defRPr/>
            </a:lvl1pPr>
          </a:lstStyle>
          <a:p>
            <a:endParaRPr lang="en-SG" altLang="en-US"/>
          </a:p>
        </p:txBody>
      </p:sp>
      <p:sp>
        <p:nvSpPr>
          <p:cNvPr id="8" name="Footer Placeholder 7"/>
          <p:cNvSpPr>
            <a:spLocks noGrp="1"/>
          </p:cNvSpPr>
          <p:nvPr>
            <p:ph type="ftr" sz="quarter" idx="11"/>
          </p:nvPr>
        </p:nvSpPr>
        <p:spPr/>
        <p:txBody>
          <a:bodyPr/>
          <a:lstStyle>
            <a:lvl1pPr>
              <a:defRPr/>
            </a:lvl1pPr>
          </a:lstStyle>
          <a:p>
            <a:endParaRPr lang="en-SG" altLang="en-US"/>
          </a:p>
        </p:txBody>
      </p:sp>
      <p:sp>
        <p:nvSpPr>
          <p:cNvPr id="9" name="Slide Number Placeholder 8"/>
          <p:cNvSpPr>
            <a:spLocks noGrp="1"/>
          </p:cNvSpPr>
          <p:nvPr>
            <p:ph type="sldNum" sz="quarter" idx="12"/>
          </p:nvPr>
        </p:nvSpPr>
        <p:spPr/>
        <p:txBody>
          <a:bodyPr/>
          <a:lstStyle>
            <a:lvl1pPr>
              <a:defRPr/>
            </a:lvl1pPr>
          </a:lstStyle>
          <a:p>
            <a:fld id="{65DBF9AF-2CDF-4A63-91E7-7B75E63F4559}" type="slidenum">
              <a:rPr lang="en-SG" altLang="en-US"/>
              <a:pPr/>
              <a:t>‹#›</a:t>
            </a:fld>
            <a:endParaRPr lang="en-SG" altLang="en-US"/>
          </a:p>
        </p:txBody>
      </p:sp>
    </p:spTree>
    <p:extLst>
      <p:ext uri="{BB962C8B-B14F-4D97-AF65-F5344CB8AC3E}">
        <p14:creationId xmlns:p14="http://schemas.microsoft.com/office/powerpoint/2010/main" val="4161432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lvl1pPr>
              <a:defRPr/>
            </a:lvl1pPr>
          </a:lstStyle>
          <a:p>
            <a:endParaRPr lang="en-SG" altLang="en-US"/>
          </a:p>
        </p:txBody>
      </p:sp>
      <p:sp>
        <p:nvSpPr>
          <p:cNvPr id="4" name="Footer Placeholder 3"/>
          <p:cNvSpPr>
            <a:spLocks noGrp="1"/>
          </p:cNvSpPr>
          <p:nvPr>
            <p:ph type="ftr" sz="quarter" idx="11"/>
          </p:nvPr>
        </p:nvSpPr>
        <p:spPr/>
        <p:txBody>
          <a:bodyPr/>
          <a:lstStyle>
            <a:lvl1pPr>
              <a:defRPr/>
            </a:lvl1pPr>
          </a:lstStyle>
          <a:p>
            <a:endParaRPr lang="en-SG" altLang="en-US"/>
          </a:p>
        </p:txBody>
      </p:sp>
      <p:sp>
        <p:nvSpPr>
          <p:cNvPr id="5" name="Slide Number Placeholder 4"/>
          <p:cNvSpPr>
            <a:spLocks noGrp="1"/>
          </p:cNvSpPr>
          <p:nvPr>
            <p:ph type="sldNum" sz="quarter" idx="12"/>
          </p:nvPr>
        </p:nvSpPr>
        <p:spPr/>
        <p:txBody>
          <a:bodyPr/>
          <a:lstStyle>
            <a:lvl1pPr>
              <a:defRPr/>
            </a:lvl1pPr>
          </a:lstStyle>
          <a:p>
            <a:fld id="{70A272FC-3B77-4E50-AAB7-CA8CD652C4D0}" type="slidenum">
              <a:rPr lang="en-SG" altLang="en-US"/>
              <a:pPr/>
              <a:t>‹#›</a:t>
            </a:fld>
            <a:endParaRPr lang="en-SG" altLang="en-US"/>
          </a:p>
        </p:txBody>
      </p:sp>
    </p:spTree>
    <p:extLst>
      <p:ext uri="{BB962C8B-B14F-4D97-AF65-F5344CB8AC3E}">
        <p14:creationId xmlns:p14="http://schemas.microsoft.com/office/powerpoint/2010/main" val="2007623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SG" altLang="en-US"/>
          </a:p>
        </p:txBody>
      </p:sp>
      <p:sp>
        <p:nvSpPr>
          <p:cNvPr id="3" name="Footer Placeholder 2"/>
          <p:cNvSpPr>
            <a:spLocks noGrp="1"/>
          </p:cNvSpPr>
          <p:nvPr>
            <p:ph type="ftr" sz="quarter" idx="11"/>
          </p:nvPr>
        </p:nvSpPr>
        <p:spPr/>
        <p:txBody>
          <a:bodyPr/>
          <a:lstStyle>
            <a:lvl1pPr>
              <a:defRPr/>
            </a:lvl1pPr>
          </a:lstStyle>
          <a:p>
            <a:endParaRPr lang="en-SG" altLang="en-US"/>
          </a:p>
        </p:txBody>
      </p:sp>
      <p:sp>
        <p:nvSpPr>
          <p:cNvPr id="4" name="Slide Number Placeholder 3"/>
          <p:cNvSpPr>
            <a:spLocks noGrp="1"/>
          </p:cNvSpPr>
          <p:nvPr>
            <p:ph type="sldNum" sz="quarter" idx="12"/>
          </p:nvPr>
        </p:nvSpPr>
        <p:spPr/>
        <p:txBody>
          <a:bodyPr/>
          <a:lstStyle>
            <a:lvl1pPr>
              <a:defRPr/>
            </a:lvl1pPr>
          </a:lstStyle>
          <a:p>
            <a:fld id="{D43D2E04-4731-4A76-A4AE-41D2A0EC6672}" type="slidenum">
              <a:rPr lang="en-SG" altLang="en-US"/>
              <a:pPr/>
              <a:t>‹#›</a:t>
            </a:fld>
            <a:endParaRPr lang="en-SG" altLang="en-US"/>
          </a:p>
        </p:txBody>
      </p:sp>
    </p:spTree>
    <p:extLst>
      <p:ext uri="{BB962C8B-B14F-4D97-AF65-F5344CB8AC3E}">
        <p14:creationId xmlns:p14="http://schemas.microsoft.com/office/powerpoint/2010/main" val="4274842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SG"/>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SG" altLang="en-US"/>
          </a:p>
        </p:txBody>
      </p:sp>
      <p:sp>
        <p:nvSpPr>
          <p:cNvPr id="6" name="Footer Placeholder 5"/>
          <p:cNvSpPr>
            <a:spLocks noGrp="1"/>
          </p:cNvSpPr>
          <p:nvPr>
            <p:ph type="ftr" sz="quarter" idx="11"/>
          </p:nvPr>
        </p:nvSpPr>
        <p:spPr/>
        <p:txBody>
          <a:bodyPr/>
          <a:lstStyle>
            <a:lvl1pPr>
              <a:defRPr/>
            </a:lvl1pPr>
          </a:lstStyle>
          <a:p>
            <a:endParaRPr lang="en-SG" altLang="en-US"/>
          </a:p>
        </p:txBody>
      </p:sp>
      <p:sp>
        <p:nvSpPr>
          <p:cNvPr id="7" name="Slide Number Placeholder 6"/>
          <p:cNvSpPr>
            <a:spLocks noGrp="1"/>
          </p:cNvSpPr>
          <p:nvPr>
            <p:ph type="sldNum" sz="quarter" idx="12"/>
          </p:nvPr>
        </p:nvSpPr>
        <p:spPr/>
        <p:txBody>
          <a:bodyPr/>
          <a:lstStyle>
            <a:lvl1pPr>
              <a:defRPr/>
            </a:lvl1pPr>
          </a:lstStyle>
          <a:p>
            <a:fld id="{932C2F9A-BBB2-46A9-BCE4-81A4B83FA22C}" type="slidenum">
              <a:rPr lang="en-SG" altLang="en-US"/>
              <a:pPr/>
              <a:t>‹#›</a:t>
            </a:fld>
            <a:endParaRPr lang="en-SG" altLang="en-US"/>
          </a:p>
        </p:txBody>
      </p:sp>
    </p:spTree>
    <p:extLst>
      <p:ext uri="{BB962C8B-B14F-4D97-AF65-F5344CB8AC3E}">
        <p14:creationId xmlns:p14="http://schemas.microsoft.com/office/powerpoint/2010/main" val="1972292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SG"/>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SG"/>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SG" altLang="en-US"/>
          </a:p>
        </p:txBody>
      </p:sp>
      <p:sp>
        <p:nvSpPr>
          <p:cNvPr id="6" name="Footer Placeholder 5"/>
          <p:cNvSpPr>
            <a:spLocks noGrp="1"/>
          </p:cNvSpPr>
          <p:nvPr>
            <p:ph type="ftr" sz="quarter" idx="11"/>
          </p:nvPr>
        </p:nvSpPr>
        <p:spPr/>
        <p:txBody>
          <a:bodyPr/>
          <a:lstStyle>
            <a:lvl1pPr>
              <a:defRPr/>
            </a:lvl1pPr>
          </a:lstStyle>
          <a:p>
            <a:endParaRPr lang="en-SG" altLang="en-US"/>
          </a:p>
        </p:txBody>
      </p:sp>
      <p:sp>
        <p:nvSpPr>
          <p:cNvPr id="7" name="Slide Number Placeholder 6"/>
          <p:cNvSpPr>
            <a:spLocks noGrp="1"/>
          </p:cNvSpPr>
          <p:nvPr>
            <p:ph type="sldNum" sz="quarter" idx="12"/>
          </p:nvPr>
        </p:nvSpPr>
        <p:spPr/>
        <p:txBody>
          <a:bodyPr/>
          <a:lstStyle>
            <a:lvl1pPr>
              <a:defRPr/>
            </a:lvl1pPr>
          </a:lstStyle>
          <a:p>
            <a:fld id="{3CE830F5-FC8F-44DD-88BF-5F680BB0E46C}" type="slidenum">
              <a:rPr lang="en-SG" altLang="en-US"/>
              <a:pPr/>
              <a:t>‹#›</a:t>
            </a:fld>
            <a:endParaRPr lang="en-SG" altLang="en-US"/>
          </a:p>
        </p:txBody>
      </p:sp>
    </p:spTree>
    <p:extLst>
      <p:ext uri="{BB962C8B-B14F-4D97-AF65-F5344CB8AC3E}">
        <p14:creationId xmlns:p14="http://schemas.microsoft.com/office/powerpoint/2010/main" val="1162872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SG" altLang="en-US" smtClean="0"/>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SG" alt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SG"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SG"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34521E8-D8AE-4415-B1A4-C0CD820B525F}" type="slidenum">
              <a:rPr lang="en-SG" altLang="en-US"/>
              <a:pPr/>
              <a:t>‹#›</a:t>
            </a:fld>
            <a:endParaRPr lang="en-SG" alt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eaLnBrk="1" fontAlgn="base" hangingPunct="1">
        <a:spcBef>
          <a:spcPct val="0"/>
        </a:spcBef>
        <a:spcAft>
          <a:spcPct val="0"/>
        </a:spcAft>
        <a:buClr>
          <a:schemeClr val="tx1"/>
        </a:buClr>
        <a:defRPr sz="3200" kern="1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2pPr>
      <a:lvl3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3pPr>
      <a:lvl4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4pPr>
      <a:lvl5pPr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5pPr>
      <a:lvl6pPr marL="4572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6pPr>
      <a:lvl7pPr marL="9144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7pPr>
      <a:lvl8pPr marL="13716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8pPr>
      <a:lvl9pPr marL="1828800" algn="l" rtl="0" eaLnBrk="1" fontAlgn="base" hangingPunct="1">
        <a:spcBef>
          <a:spcPct val="0"/>
        </a:spcBef>
        <a:spcAft>
          <a:spcPct val="0"/>
        </a:spcAft>
        <a:buClr>
          <a:schemeClr val="tx1"/>
        </a:buClr>
        <a:defRPr sz="3200">
          <a:solidFill>
            <a:schemeClr val="tx1"/>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tx1"/>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80898" name="Rectangle 2"/>
          <p:cNvSpPr>
            <a:spLocks noChangeArrowheads="1"/>
          </p:cNvSpPr>
          <p:nvPr/>
        </p:nvSpPr>
        <p:spPr bwMode="auto">
          <a:xfrm>
            <a:off x="136525" y="136525"/>
            <a:ext cx="8866188" cy="6581775"/>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SG"/>
          </a:p>
        </p:txBody>
      </p:sp>
      <p:sp>
        <p:nvSpPr>
          <p:cNvPr id="80899" name="Rectangle 3"/>
          <p:cNvSpPr>
            <a:spLocks noGrp="1" noChangeArrowheads="1"/>
          </p:cNvSpPr>
          <p:nvPr>
            <p:ph type="title"/>
            <p:custDataLst>
              <p:tags r:id="rId13"/>
            </p:custDataLst>
          </p:nvPr>
        </p:nvSpPr>
        <p:spPr bwMode="auto">
          <a:xfrm>
            <a:off x="455613" y="274638"/>
            <a:ext cx="8226425" cy="1143000"/>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SG" altLang="en-US" smtClean="0"/>
              <a:t>Click to edit Master title style</a:t>
            </a:r>
          </a:p>
        </p:txBody>
      </p:sp>
      <p:sp>
        <p:nvSpPr>
          <p:cNvPr id="80900" name="Rectangle 4"/>
          <p:cNvSpPr>
            <a:spLocks noGrp="1" noChangeArrowheads="1"/>
          </p:cNvSpPr>
          <p:nvPr>
            <p:ph type="body" idx="1"/>
            <p:custDataLst>
              <p:tags r:id="rId14"/>
            </p:custDataLst>
          </p:nvPr>
        </p:nvSpPr>
        <p:spPr bwMode="auto">
          <a:xfrm>
            <a:off x="455613" y="1600200"/>
            <a:ext cx="8226425" cy="4525963"/>
          </a:xfrm>
          <a:prstGeom prst="rect">
            <a:avLst/>
          </a:prstGeom>
          <a:noFill/>
          <a:ln>
            <a:noFill/>
          </a:ln>
          <a:effectLst/>
          <a:extLst>
            <a:ext uri="{909E8E84-426E-40DD-AFC4-6F175D3DCCD1}">
              <a14:hiddenFill xmlns:a14="http://schemas.microsoft.com/office/drawing/2010/main">
                <a:solidFill>
                  <a:srgbClr val="7AA1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SG" altLang="en-US" smtClean="0"/>
              <a:t>Click to edit Master text styles</a:t>
            </a:r>
          </a:p>
          <a:p>
            <a:pPr lvl="1"/>
            <a:r>
              <a:rPr lang="en-SG" altLang="en-US" smtClean="0"/>
              <a:t>Second level</a:t>
            </a:r>
          </a:p>
          <a:p>
            <a:pPr lvl="2"/>
            <a:r>
              <a:rPr lang="en-SG" altLang="en-US" smtClean="0"/>
              <a:t>Third level</a:t>
            </a:r>
          </a:p>
          <a:p>
            <a:pPr lvl="3"/>
            <a:r>
              <a:rPr lang="en-SG" altLang="en-US" smtClean="0"/>
              <a:t>Fourth level</a:t>
            </a:r>
          </a:p>
          <a:p>
            <a:pPr lvl="4"/>
            <a:r>
              <a:rPr lang="en-SG" altLang="en-US" smtClean="0"/>
              <a:t>Fifth level</a:t>
            </a:r>
          </a:p>
        </p:txBody>
      </p:sp>
      <p:sp>
        <p:nvSpPr>
          <p:cNvPr id="80901"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SG" altLang="en-US"/>
          </a:p>
        </p:txBody>
      </p:sp>
      <p:sp>
        <p:nvSpPr>
          <p:cNvPr id="80902"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SG" altLang="en-US"/>
          </a:p>
        </p:txBody>
      </p:sp>
      <p:sp>
        <p:nvSpPr>
          <p:cNvPr id="80903"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A3D0CE4-ED0A-4B5D-959D-59108ADD2402}" type="slidenum">
              <a:rPr lang="en-SG" altLang="en-US"/>
              <a:pPr/>
              <a:t>‹#›</a:t>
            </a:fld>
            <a:endParaRPr lang="en-SG" altLang="en-US"/>
          </a:p>
        </p:txBody>
      </p:sp>
    </p:spTree>
  </p:cSld>
  <p:clrMap bg1="lt1" tx1="dk1" bg2="lt2" tx2="dk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buClr>
          <a:schemeClr val="tx1"/>
        </a:buClr>
        <a:defRPr sz="3200" kern="1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panose="020B0604020202020204" pitchFamily="34" charset="0"/>
        </a:defRPr>
      </a:lvl2pPr>
      <a:lvl3pPr algn="l" rtl="0" fontAlgn="base">
        <a:spcBef>
          <a:spcPct val="0"/>
        </a:spcBef>
        <a:spcAft>
          <a:spcPct val="0"/>
        </a:spcAft>
        <a:buClr>
          <a:schemeClr val="tx1"/>
        </a:buClr>
        <a:defRPr sz="3200">
          <a:solidFill>
            <a:schemeClr val="tx1"/>
          </a:solidFill>
          <a:latin typeface="Arial" panose="020B0604020202020204" pitchFamily="34" charset="0"/>
        </a:defRPr>
      </a:lvl3pPr>
      <a:lvl4pPr algn="l" rtl="0" fontAlgn="base">
        <a:spcBef>
          <a:spcPct val="0"/>
        </a:spcBef>
        <a:spcAft>
          <a:spcPct val="0"/>
        </a:spcAft>
        <a:buClr>
          <a:schemeClr val="tx1"/>
        </a:buClr>
        <a:defRPr sz="3200">
          <a:solidFill>
            <a:schemeClr val="tx1"/>
          </a:solidFill>
          <a:latin typeface="Arial" panose="020B0604020202020204" pitchFamily="34" charset="0"/>
        </a:defRPr>
      </a:lvl4pPr>
      <a:lvl5pPr algn="l" rtl="0" fontAlgn="base">
        <a:spcBef>
          <a:spcPct val="0"/>
        </a:spcBef>
        <a:spcAft>
          <a:spcPct val="0"/>
        </a:spcAft>
        <a:buClr>
          <a:schemeClr val="tx1"/>
        </a:buClr>
        <a:defRPr sz="3200">
          <a:solidFill>
            <a:schemeClr val="tx1"/>
          </a:solidFill>
          <a:latin typeface="Arial" panose="020B0604020202020204" pitchFamily="34" charset="0"/>
        </a:defRPr>
      </a:lvl5pPr>
      <a:lvl6pPr marL="457200" algn="l" rtl="0" fontAlgn="base">
        <a:spcBef>
          <a:spcPct val="0"/>
        </a:spcBef>
        <a:spcAft>
          <a:spcPct val="0"/>
        </a:spcAft>
        <a:buClr>
          <a:schemeClr val="tx1"/>
        </a:buClr>
        <a:defRPr sz="3200">
          <a:solidFill>
            <a:schemeClr val="tx1"/>
          </a:solidFill>
          <a:latin typeface="Arial" panose="020B0604020202020204" pitchFamily="34" charset="0"/>
        </a:defRPr>
      </a:lvl6pPr>
      <a:lvl7pPr marL="914400" algn="l" rtl="0" fontAlgn="base">
        <a:spcBef>
          <a:spcPct val="0"/>
        </a:spcBef>
        <a:spcAft>
          <a:spcPct val="0"/>
        </a:spcAft>
        <a:buClr>
          <a:schemeClr val="tx1"/>
        </a:buClr>
        <a:defRPr sz="3200">
          <a:solidFill>
            <a:schemeClr val="tx1"/>
          </a:solidFill>
          <a:latin typeface="Arial" panose="020B0604020202020204" pitchFamily="34" charset="0"/>
        </a:defRPr>
      </a:lvl7pPr>
      <a:lvl8pPr marL="1371600" algn="l" rtl="0" fontAlgn="base">
        <a:spcBef>
          <a:spcPct val="0"/>
        </a:spcBef>
        <a:spcAft>
          <a:spcPct val="0"/>
        </a:spcAft>
        <a:buClr>
          <a:schemeClr val="tx1"/>
        </a:buClr>
        <a:defRPr sz="3200">
          <a:solidFill>
            <a:schemeClr val="tx1"/>
          </a:solidFill>
          <a:latin typeface="Arial" panose="020B0604020202020204" pitchFamily="34" charset="0"/>
        </a:defRPr>
      </a:lvl8pPr>
      <a:lvl9pPr marL="1828800" algn="l" rtl="0" fontAlgn="base">
        <a:spcBef>
          <a:spcPct val="0"/>
        </a:spcBef>
        <a:spcAft>
          <a:spcPct val="0"/>
        </a:spcAft>
        <a:buClr>
          <a:schemeClr val="tx1"/>
        </a:buClr>
        <a:defRPr sz="3200">
          <a:solidFill>
            <a:schemeClr val="tx1"/>
          </a:solidFill>
          <a:latin typeface="Arial" panose="020B0604020202020204" pitchFamily="34" charset="0"/>
        </a:defRPr>
      </a:lvl9pPr>
    </p:titleStyle>
    <p:bodyStyle>
      <a:lvl1pPr marL="342900" indent="-342900" algn="l" rtl="0" fontAlgn="base">
        <a:spcBef>
          <a:spcPct val="20000"/>
        </a:spcBef>
        <a:spcAft>
          <a:spcPct val="0"/>
        </a:spcAft>
        <a:buClr>
          <a:schemeClr val="tx1"/>
        </a:buClr>
        <a:buChar char="•"/>
        <a:defRPr sz="2400" kern="12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kern="1200">
          <a:solidFill>
            <a:schemeClr val="tx1"/>
          </a:solidFill>
          <a:latin typeface="+mn-lt"/>
          <a:ea typeface="+mn-ea"/>
          <a:cs typeface="+mn-cs"/>
        </a:defRPr>
      </a:lvl2pPr>
      <a:lvl3pPr marL="1143000" indent="-228600" algn="l" rtl="0" fontAlgn="base">
        <a:spcBef>
          <a:spcPct val="20000"/>
        </a:spcBef>
        <a:spcAft>
          <a:spcPct val="0"/>
        </a:spcAft>
        <a:buClr>
          <a:schemeClr val="tx1"/>
        </a:buClr>
        <a:buChar char="•"/>
        <a:defRPr sz="2400" kern="1200">
          <a:solidFill>
            <a:schemeClr val="tx1"/>
          </a:solidFill>
          <a:latin typeface="+mn-lt"/>
          <a:ea typeface="+mn-ea"/>
          <a:cs typeface="+mn-cs"/>
        </a:defRPr>
      </a:lvl3pPr>
      <a:lvl4pPr marL="1600200" indent="-228600" algn="l" rtl="0" fontAlgn="base">
        <a:spcBef>
          <a:spcPct val="20000"/>
        </a:spcBef>
        <a:spcAft>
          <a:spcPct val="0"/>
        </a:spcAft>
        <a:buClr>
          <a:schemeClr val="tx1"/>
        </a:buClr>
        <a:buChar char="•"/>
        <a:defRPr sz="2400" kern="1200">
          <a:solidFill>
            <a:schemeClr val="tx1"/>
          </a:solidFill>
          <a:latin typeface="+mn-lt"/>
          <a:ea typeface="+mn-ea"/>
          <a:cs typeface="+mn-cs"/>
        </a:defRPr>
      </a:lvl4pPr>
      <a:lvl5pPr marL="2057400" indent="-228600" algn="l" rtl="0" fontAlgn="base">
        <a:spcBef>
          <a:spcPct val="20000"/>
        </a:spcBef>
        <a:spcAft>
          <a:spcPct val="0"/>
        </a:spcAft>
        <a:buClr>
          <a:schemeClr val="tx1"/>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3.xml"/><Relationship Id="rId5" Type="http://schemas.openxmlformats.org/officeDocument/2006/relationships/image" Target="../media/image7.png"/><Relationship Id="rId4" Type="http://schemas.openxmlformats.org/officeDocument/2006/relationships/image" Target="../media/image6.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ctrTitle"/>
          </p:nvPr>
        </p:nvSpPr>
        <p:spPr/>
        <p:txBody>
          <a:bodyPr/>
          <a:lstStyle/>
          <a:p>
            <a:r>
              <a:rPr lang="en-US" altLang="en-US" b="1" dirty="0" smtClean="0"/>
              <a:t>CAPTAIN OF MY SHIP</a:t>
            </a:r>
            <a:endParaRPr lang="en-US" altLang="en-US" b="1" dirty="0"/>
          </a:p>
        </p:txBody>
      </p:sp>
      <p:sp>
        <p:nvSpPr>
          <p:cNvPr id="104451" name="Rectangle 3"/>
          <p:cNvSpPr>
            <a:spLocks noGrp="1" noChangeArrowheads="1"/>
          </p:cNvSpPr>
          <p:nvPr>
            <p:ph type="subTitle" idx="1"/>
          </p:nvPr>
        </p:nvSpPr>
        <p:spPr>
          <a:xfrm>
            <a:off x="2701925" y="3886200"/>
            <a:ext cx="4536002" cy="1752600"/>
          </a:xfrm>
        </p:spPr>
        <p:txBody>
          <a:bodyPr/>
          <a:lstStyle/>
          <a:p>
            <a:r>
              <a:rPr lang="en-US" altLang="en-US" b="1" dirty="0" smtClean="0"/>
              <a:t>Encounter Service </a:t>
            </a:r>
          </a:p>
          <a:p>
            <a:r>
              <a:rPr lang="en-US" altLang="en-US" b="1" dirty="0" smtClean="0"/>
              <a:t>27 Feb 2016</a:t>
            </a:r>
          </a:p>
          <a:p>
            <a:r>
              <a:rPr lang="en-US" altLang="en-US" b="1" dirty="0" smtClean="0"/>
              <a:t>Cecil Ang</a:t>
            </a:r>
            <a:endParaRPr lang="en-US" alt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SG" sz="2800" b="1" dirty="0" smtClean="0"/>
              <a:t>2. Jesus </a:t>
            </a:r>
            <a:r>
              <a:rPr lang="en-SG" sz="2800" b="1" dirty="0"/>
              <a:t>wants us to </a:t>
            </a:r>
            <a:r>
              <a:rPr lang="en-SG" sz="2800" b="1" dirty="0">
                <a:solidFill>
                  <a:srgbClr val="FF0000"/>
                </a:solidFill>
              </a:rPr>
              <a:t>rest in His Presence</a:t>
            </a:r>
            <a:endParaRPr lang="en-SG" sz="2800" dirty="0">
              <a:solidFill>
                <a:srgbClr val="FF0000"/>
              </a:solidFill>
            </a:endParaRPr>
          </a:p>
        </p:txBody>
      </p:sp>
      <p:sp>
        <p:nvSpPr>
          <p:cNvPr id="3" name="Content Placeholder 2"/>
          <p:cNvSpPr>
            <a:spLocks noGrp="1"/>
          </p:cNvSpPr>
          <p:nvPr>
            <p:ph idx="1"/>
          </p:nvPr>
        </p:nvSpPr>
        <p:spPr/>
        <p:txBody>
          <a:bodyPr/>
          <a:lstStyle/>
          <a:p>
            <a:pPr marL="0" indent="0">
              <a:buNone/>
            </a:pPr>
            <a:r>
              <a:rPr lang="en-SG" sz="2500" dirty="0"/>
              <a:t>“Behold, the virgin shall be with child, and bear a Son, and they shall call His name Immanuel,” which is translated, </a:t>
            </a:r>
            <a:r>
              <a:rPr lang="en-SG" sz="2500" dirty="0" smtClean="0"/>
              <a:t>‘God </a:t>
            </a:r>
            <a:r>
              <a:rPr lang="en-SG" sz="2500" dirty="0"/>
              <a:t>with </a:t>
            </a:r>
            <a:r>
              <a:rPr lang="en-SG" sz="2500" dirty="0" smtClean="0"/>
              <a:t>us’.   	</a:t>
            </a:r>
            <a:r>
              <a:rPr lang="en-SG" sz="2500" dirty="0"/>
              <a:t> </a:t>
            </a:r>
            <a:r>
              <a:rPr lang="en-SG" sz="2500" dirty="0" smtClean="0"/>
              <a:t>           Matt </a:t>
            </a:r>
            <a:r>
              <a:rPr lang="en-SG" sz="2500" dirty="0"/>
              <a:t>1:23 </a:t>
            </a:r>
            <a:r>
              <a:rPr lang="en-SG" sz="2500" dirty="0" smtClean="0"/>
              <a:t>NKJV</a:t>
            </a:r>
          </a:p>
          <a:p>
            <a:pPr marL="0" indent="0">
              <a:buNone/>
            </a:pPr>
            <a:endParaRPr lang="en-SG" sz="2500" dirty="0"/>
          </a:p>
          <a:p>
            <a:pPr marL="0" indent="0">
              <a:buNone/>
            </a:pPr>
            <a:r>
              <a:rPr lang="en-SG" sz="2500" dirty="0"/>
              <a:t>“ … and lo, I am with you always, </a:t>
            </a:r>
            <a:r>
              <a:rPr lang="en-SG" sz="2500" i="1" dirty="0"/>
              <a:t>even</a:t>
            </a:r>
            <a:r>
              <a:rPr lang="en-SG" sz="2500" dirty="0"/>
              <a:t> to the end of the age.” Amen. </a:t>
            </a:r>
            <a:r>
              <a:rPr lang="en-SG" sz="2500" dirty="0" smtClean="0"/>
              <a:t>		                              Matt </a:t>
            </a:r>
            <a:r>
              <a:rPr lang="en-SG" sz="2500" dirty="0"/>
              <a:t>28:20 NKJV</a:t>
            </a:r>
          </a:p>
          <a:p>
            <a:pPr marL="0" indent="0">
              <a:buNone/>
            </a:pPr>
            <a:endParaRPr lang="en-SG" sz="2500" dirty="0" smtClean="0"/>
          </a:p>
          <a:p>
            <a:pPr marL="0" indent="0">
              <a:buNone/>
            </a:pPr>
            <a:r>
              <a:rPr lang="en-SG" sz="2500" dirty="0" smtClean="0"/>
              <a:t>For </a:t>
            </a:r>
            <a:r>
              <a:rPr lang="en-SG" sz="2500" dirty="0"/>
              <a:t>we do not have a High Priest who cannot sympathize with our weaknesses, but was in all </a:t>
            </a:r>
            <a:r>
              <a:rPr lang="en-SG" sz="2500" i="1" dirty="0"/>
              <a:t>points</a:t>
            </a:r>
            <a:r>
              <a:rPr lang="en-SG" sz="2500" dirty="0"/>
              <a:t> tempted as </a:t>
            </a:r>
            <a:r>
              <a:rPr lang="en-SG" sz="2500" i="1" dirty="0"/>
              <a:t>we are, yet</a:t>
            </a:r>
            <a:r>
              <a:rPr lang="en-SG" sz="2500" dirty="0"/>
              <a:t> without sin.  </a:t>
            </a:r>
            <a:r>
              <a:rPr lang="en-SG" sz="2500" dirty="0" smtClean="0"/>
              <a:t>		</a:t>
            </a:r>
            <a:r>
              <a:rPr lang="en-SG" sz="2500" dirty="0" err="1" smtClean="0"/>
              <a:t>Heb</a:t>
            </a:r>
            <a:r>
              <a:rPr lang="en-SG" sz="2500" dirty="0" smtClean="0"/>
              <a:t> </a:t>
            </a:r>
            <a:r>
              <a:rPr lang="en-SG" sz="2500" dirty="0"/>
              <a:t>4:15 NKJV</a:t>
            </a:r>
          </a:p>
          <a:p>
            <a:pPr lvl="0"/>
            <a:endParaRPr lang="en-SG" sz="2500" dirty="0" smtClean="0"/>
          </a:p>
          <a:p>
            <a:pPr lvl="8" algn="r"/>
            <a:endParaRPr lang="en-SG" sz="2500" dirty="0" smtClean="0"/>
          </a:p>
          <a:p>
            <a:pPr lvl="0"/>
            <a:endParaRPr lang="en-SG" sz="2500" dirty="0" smtClean="0"/>
          </a:p>
        </p:txBody>
      </p:sp>
    </p:spTree>
    <p:extLst>
      <p:ext uri="{BB962C8B-B14F-4D97-AF65-F5344CB8AC3E}">
        <p14:creationId xmlns:p14="http://schemas.microsoft.com/office/powerpoint/2010/main" val="847781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SG" sz="2800" b="1" dirty="0" smtClean="0"/>
              <a:t>3. Jesus </a:t>
            </a:r>
            <a:r>
              <a:rPr lang="en-SG" sz="2800" b="1" dirty="0"/>
              <a:t>wants us to </a:t>
            </a:r>
            <a:r>
              <a:rPr lang="en-SG" sz="2800" b="1" dirty="0">
                <a:solidFill>
                  <a:srgbClr val="FF0000"/>
                </a:solidFill>
              </a:rPr>
              <a:t>rely on His </a:t>
            </a:r>
            <a:r>
              <a:rPr lang="en-SG" sz="2800" b="1" dirty="0" smtClean="0">
                <a:solidFill>
                  <a:srgbClr val="FF0000"/>
                </a:solidFill>
              </a:rPr>
              <a:t>Power</a:t>
            </a:r>
            <a:endParaRPr lang="en-SG" sz="2800" dirty="0">
              <a:solidFill>
                <a:srgbClr val="FF0000"/>
              </a:solidFill>
            </a:endParaRPr>
          </a:p>
        </p:txBody>
      </p:sp>
      <p:sp>
        <p:nvSpPr>
          <p:cNvPr id="3" name="Content Placeholder 2"/>
          <p:cNvSpPr>
            <a:spLocks noGrp="1"/>
          </p:cNvSpPr>
          <p:nvPr>
            <p:ph idx="1"/>
          </p:nvPr>
        </p:nvSpPr>
        <p:spPr/>
        <p:txBody>
          <a:bodyPr/>
          <a:lstStyle/>
          <a:p>
            <a:r>
              <a:rPr lang="en-SG" dirty="0" smtClean="0"/>
              <a:t>Fear </a:t>
            </a:r>
            <a:r>
              <a:rPr lang="en-SG" dirty="0"/>
              <a:t>focuses on the </a:t>
            </a:r>
            <a:r>
              <a:rPr lang="en-SG" dirty="0" smtClean="0"/>
              <a:t>storm/problem</a:t>
            </a:r>
          </a:p>
          <a:p>
            <a:r>
              <a:rPr lang="en-SG" dirty="0"/>
              <a:t>F</a:t>
            </a:r>
            <a:r>
              <a:rPr lang="en-SG" dirty="0" smtClean="0"/>
              <a:t>aith </a:t>
            </a:r>
            <a:r>
              <a:rPr lang="en-SG" dirty="0"/>
              <a:t>focuses on the Saviour/God</a:t>
            </a:r>
            <a:r>
              <a:rPr lang="en-SG" dirty="0" smtClean="0"/>
              <a:t>.</a:t>
            </a:r>
          </a:p>
          <a:p>
            <a:endParaRPr lang="en-SG" dirty="0" smtClean="0"/>
          </a:p>
          <a:p>
            <a:pPr marL="0" indent="0">
              <a:buNone/>
            </a:pPr>
            <a:r>
              <a:rPr lang="en-SG" dirty="0"/>
              <a:t>“ … for assuredly, I say to you, if you have faith as a mustard seed, you will say to this mountain, ‘Move from here to there,’ and it will move; and nothing will be impossible for you.”  </a:t>
            </a:r>
            <a:r>
              <a:rPr lang="en-SG" dirty="0" smtClean="0"/>
              <a:t>			Matt </a:t>
            </a:r>
            <a:r>
              <a:rPr lang="en-SG" dirty="0"/>
              <a:t>17:20 </a:t>
            </a:r>
            <a:r>
              <a:rPr lang="en-SG" dirty="0" smtClean="0"/>
              <a:t>NKJV</a:t>
            </a:r>
          </a:p>
          <a:p>
            <a:pPr marL="0" indent="0">
              <a:buNone/>
            </a:pPr>
            <a:endParaRPr lang="en-SG" dirty="0"/>
          </a:p>
          <a:p>
            <a:pPr marL="0" indent="0">
              <a:buNone/>
            </a:pPr>
            <a:r>
              <a:rPr lang="en-SG" dirty="0"/>
              <a:t>“if one member suffers, all the members suffer with it; if one member is honoured, all the members rejoice with it”  </a:t>
            </a:r>
            <a:r>
              <a:rPr lang="en-SG" dirty="0" smtClean="0"/>
              <a:t>           1 </a:t>
            </a:r>
            <a:r>
              <a:rPr lang="en-SG" dirty="0" err="1"/>
              <a:t>Cor</a:t>
            </a:r>
            <a:r>
              <a:rPr lang="en-SG" dirty="0"/>
              <a:t> </a:t>
            </a:r>
            <a:r>
              <a:rPr lang="en-SG" dirty="0" smtClean="0"/>
              <a:t>12:26</a:t>
            </a:r>
            <a:r>
              <a:rPr lang="en-SG" dirty="0"/>
              <a:t> </a:t>
            </a:r>
            <a:r>
              <a:rPr lang="en-SG" dirty="0" smtClean="0"/>
              <a:t>NKJV</a:t>
            </a:r>
            <a:endParaRPr lang="en-SG" dirty="0"/>
          </a:p>
        </p:txBody>
      </p:sp>
    </p:spTree>
    <p:extLst>
      <p:ext uri="{BB962C8B-B14F-4D97-AF65-F5344CB8AC3E}">
        <p14:creationId xmlns:p14="http://schemas.microsoft.com/office/powerpoint/2010/main" val="1081958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SG" sz="2800" b="1" dirty="0" smtClean="0"/>
              <a:t>3. Jesus </a:t>
            </a:r>
            <a:r>
              <a:rPr lang="en-SG" sz="2800" b="1" dirty="0"/>
              <a:t>wants us to </a:t>
            </a:r>
            <a:r>
              <a:rPr lang="en-SG" sz="2800" b="1" dirty="0">
                <a:solidFill>
                  <a:srgbClr val="FF0000"/>
                </a:solidFill>
              </a:rPr>
              <a:t>rely on His </a:t>
            </a:r>
            <a:r>
              <a:rPr lang="en-SG" sz="2800" b="1" dirty="0" smtClean="0">
                <a:solidFill>
                  <a:srgbClr val="FF0000"/>
                </a:solidFill>
              </a:rPr>
              <a:t>Power</a:t>
            </a:r>
            <a:endParaRPr lang="en-SG" sz="2800" dirty="0">
              <a:solidFill>
                <a:srgbClr val="FF0000"/>
              </a:solidFill>
            </a:endParaRPr>
          </a:p>
        </p:txBody>
      </p:sp>
      <p:sp>
        <p:nvSpPr>
          <p:cNvPr id="3" name="Content Placeholder 2"/>
          <p:cNvSpPr>
            <a:spLocks noGrp="1"/>
          </p:cNvSpPr>
          <p:nvPr>
            <p:ph idx="1"/>
          </p:nvPr>
        </p:nvSpPr>
        <p:spPr/>
        <p:txBody>
          <a:bodyPr/>
          <a:lstStyle/>
          <a:p>
            <a:pPr marL="0" indent="0">
              <a:buNone/>
            </a:pPr>
            <a:endParaRPr lang="en-SG" dirty="0" smtClean="0"/>
          </a:p>
          <a:p>
            <a:pPr marL="0" indent="0">
              <a:buNone/>
            </a:pPr>
            <a:r>
              <a:rPr lang="en-SG" dirty="0" smtClean="0"/>
              <a:t>“</a:t>
            </a:r>
            <a:r>
              <a:rPr lang="en-SG" dirty="0"/>
              <a:t>If the world hates you, know that it has hated me before it hated you. </a:t>
            </a:r>
            <a:r>
              <a:rPr lang="en-SG" dirty="0" smtClean="0"/>
              <a:t>If </a:t>
            </a:r>
            <a:r>
              <a:rPr lang="en-SG" dirty="0"/>
              <a:t>you were of the world, the world would love you as its own; but because you are not of the world, but I chose you out of the world, therefore the world hates you. </a:t>
            </a:r>
            <a:r>
              <a:rPr lang="en-SG" dirty="0" smtClean="0"/>
              <a:t>Remember </a:t>
            </a:r>
            <a:r>
              <a:rPr lang="en-SG" dirty="0"/>
              <a:t>the word that I said to you: ‘A servant is not greater than his master.’ If they persecuted me, they will also persecute you</a:t>
            </a:r>
            <a:r>
              <a:rPr lang="en-SG" dirty="0" smtClean="0"/>
              <a:t>.”</a:t>
            </a:r>
            <a:r>
              <a:rPr lang="en-SG" dirty="0"/>
              <a:t>  </a:t>
            </a:r>
            <a:r>
              <a:rPr lang="en-SG" dirty="0" smtClean="0"/>
              <a:t>		          </a:t>
            </a:r>
            <a:r>
              <a:rPr lang="en-SG" dirty="0" err="1" smtClean="0"/>
              <a:t>Jn</a:t>
            </a:r>
            <a:r>
              <a:rPr lang="en-SG" dirty="0" smtClean="0"/>
              <a:t> 15:18-20 NKJV </a:t>
            </a:r>
            <a:endParaRPr lang="en-SG" dirty="0"/>
          </a:p>
        </p:txBody>
      </p:sp>
    </p:spTree>
    <p:extLst>
      <p:ext uri="{BB962C8B-B14F-4D97-AF65-F5344CB8AC3E}">
        <p14:creationId xmlns:p14="http://schemas.microsoft.com/office/powerpoint/2010/main" val="1646376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endParaRPr lang="en-US" altLang="en-US" dirty="0"/>
          </a:p>
        </p:txBody>
      </p:sp>
      <p:sp>
        <p:nvSpPr>
          <p:cNvPr id="105475" name="Rectangle 3"/>
          <p:cNvSpPr>
            <a:spLocks noGrp="1" noChangeArrowheads="1"/>
          </p:cNvSpPr>
          <p:nvPr>
            <p:ph type="body" idx="1"/>
          </p:nvPr>
        </p:nvSpPr>
        <p:spPr/>
        <p:txBody>
          <a:bodyPr/>
          <a:lstStyle/>
          <a:p>
            <a:pPr marL="0" indent="0">
              <a:buNone/>
            </a:pPr>
            <a:r>
              <a:rPr lang="en-SG" dirty="0"/>
              <a:t>“He calms the storm, so that its waves are still.  Then they are glad because they are quiet; so He guides them to their desired haven.”  </a:t>
            </a:r>
            <a:r>
              <a:rPr lang="en-SG" dirty="0" smtClean="0"/>
              <a:t>                       Ps </a:t>
            </a:r>
            <a:r>
              <a:rPr lang="en-SG" dirty="0"/>
              <a:t>107:29-30 NKJV</a:t>
            </a:r>
          </a:p>
          <a:p>
            <a:pPr marL="0" indent="0">
              <a:buNone/>
            </a:pPr>
            <a:endParaRPr lang="en-US" altLang="en-US" dirty="0"/>
          </a:p>
        </p:txBody>
      </p:sp>
      <p:pic>
        <p:nvPicPr>
          <p:cNvPr id="2" name="Picture 1"/>
          <p:cNvPicPr>
            <a:picLocks noChangeAspect="1"/>
          </p:cNvPicPr>
          <p:nvPr/>
        </p:nvPicPr>
        <p:blipFill>
          <a:blip r:embed="rId2"/>
          <a:stretch>
            <a:fillRect/>
          </a:stretch>
        </p:blipFill>
        <p:spPr>
          <a:xfrm>
            <a:off x="2870993" y="3605213"/>
            <a:ext cx="5558632" cy="2868397"/>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SG" dirty="0" smtClean="0"/>
              <a:t>Mark 4:35-41 NKJV</a:t>
            </a:r>
            <a:endParaRPr lang="en-US" altLang="en-US" dirty="0"/>
          </a:p>
        </p:txBody>
      </p:sp>
      <p:sp>
        <p:nvSpPr>
          <p:cNvPr id="105475" name="Rectangle 3"/>
          <p:cNvSpPr>
            <a:spLocks noGrp="1" noChangeArrowheads="1"/>
          </p:cNvSpPr>
          <p:nvPr>
            <p:ph type="body" idx="1"/>
          </p:nvPr>
        </p:nvSpPr>
        <p:spPr/>
        <p:txBody>
          <a:bodyPr/>
          <a:lstStyle/>
          <a:p>
            <a:pPr marL="0" indent="0">
              <a:buNone/>
            </a:pPr>
            <a:r>
              <a:rPr lang="en-SG" sz="2500" b="1" baseline="30000" dirty="0"/>
              <a:t>35 </a:t>
            </a:r>
            <a:r>
              <a:rPr lang="en-SG" sz="2500" dirty="0"/>
              <a:t>On the same day, when evening had come, He said to them, “Let us cross over to the other side.” </a:t>
            </a:r>
            <a:r>
              <a:rPr lang="en-SG" sz="2500" b="1" baseline="30000" dirty="0"/>
              <a:t>36 </a:t>
            </a:r>
            <a:r>
              <a:rPr lang="en-SG" sz="2500" dirty="0"/>
              <a:t>Now when they had left the multitude, they took Him along in the boat as He was. And other little boats were also with Him. </a:t>
            </a:r>
            <a:r>
              <a:rPr lang="en-SG" sz="2500" b="1" baseline="30000" dirty="0"/>
              <a:t>37 </a:t>
            </a:r>
            <a:r>
              <a:rPr lang="en-SG" sz="2500" dirty="0"/>
              <a:t>And a great windstorm arose, and the waves beat into the boat, so that it was already filling. </a:t>
            </a:r>
            <a:r>
              <a:rPr lang="en-SG" sz="2500" b="1" baseline="30000" dirty="0"/>
              <a:t>38 </a:t>
            </a:r>
            <a:r>
              <a:rPr lang="en-SG" sz="2500" dirty="0"/>
              <a:t>But He was in the stern, asleep on a pillow. And they awoke Him and said to Him, “Teacher, do You not care that we are perishing?”</a:t>
            </a:r>
          </a:p>
          <a:p>
            <a:pPr marL="0" indent="0">
              <a:buNone/>
            </a:pPr>
            <a:endParaRPr lang="en-US" altLang="en-US" dirty="0"/>
          </a:p>
        </p:txBody>
      </p:sp>
    </p:spTree>
    <p:extLst>
      <p:ext uri="{BB962C8B-B14F-4D97-AF65-F5344CB8AC3E}">
        <p14:creationId xmlns:p14="http://schemas.microsoft.com/office/powerpoint/2010/main" val="585661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SG" dirty="0" smtClean="0"/>
              <a:t>Mark 4:35-41 NKJV</a:t>
            </a:r>
            <a:endParaRPr lang="en-US" altLang="en-US" dirty="0"/>
          </a:p>
        </p:txBody>
      </p:sp>
      <p:sp>
        <p:nvSpPr>
          <p:cNvPr id="105475" name="Rectangle 3"/>
          <p:cNvSpPr>
            <a:spLocks noGrp="1" noChangeArrowheads="1"/>
          </p:cNvSpPr>
          <p:nvPr>
            <p:ph type="body" idx="1"/>
          </p:nvPr>
        </p:nvSpPr>
        <p:spPr/>
        <p:txBody>
          <a:bodyPr/>
          <a:lstStyle/>
          <a:p>
            <a:pPr marL="0" indent="0">
              <a:buNone/>
            </a:pPr>
            <a:r>
              <a:rPr lang="en-SG" sz="2500" b="1" baseline="30000" dirty="0" smtClean="0"/>
              <a:t>39</a:t>
            </a:r>
            <a:r>
              <a:rPr lang="en-SG" sz="2500" b="1" baseline="30000" dirty="0"/>
              <a:t> </a:t>
            </a:r>
            <a:r>
              <a:rPr lang="en-SG" sz="2500" dirty="0"/>
              <a:t>Then He arose and rebuked the wind, and said to the sea, “Peace, be still!” And the wind ceased and there was a great calm. </a:t>
            </a:r>
            <a:r>
              <a:rPr lang="en-SG" sz="2500" b="1" baseline="30000" dirty="0"/>
              <a:t>40 </a:t>
            </a:r>
            <a:r>
              <a:rPr lang="en-SG" sz="2500" dirty="0"/>
              <a:t>But He said to them, “Why are you so fearful? How </a:t>
            </a:r>
            <a:r>
              <a:rPr lang="en-SG" sz="2500" i="1" dirty="0"/>
              <a:t>is it</a:t>
            </a:r>
            <a:r>
              <a:rPr lang="en-SG" sz="2500" dirty="0"/>
              <a:t> that you have no faith?” </a:t>
            </a:r>
            <a:r>
              <a:rPr lang="en-SG" sz="2500" b="1" baseline="30000" dirty="0"/>
              <a:t>41 </a:t>
            </a:r>
            <a:r>
              <a:rPr lang="en-SG" sz="2500" dirty="0"/>
              <a:t>And they feared exceedingly, and said to one another, “Who can this be, that even the wind and the sea obey Him</a:t>
            </a:r>
            <a:r>
              <a:rPr lang="en-SG" sz="2500" dirty="0" smtClean="0"/>
              <a:t>!”</a:t>
            </a:r>
            <a:endParaRPr lang="en-US" altLang="en-US" sz="2500" dirty="0"/>
          </a:p>
        </p:txBody>
      </p:sp>
    </p:spTree>
    <p:extLst>
      <p:ext uri="{BB962C8B-B14F-4D97-AF65-F5344CB8AC3E}">
        <p14:creationId xmlns:p14="http://schemas.microsoft.com/office/powerpoint/2010/main" val="9557631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lvl="0"/>
            <a:r>
              <a:rPr lang="en-SG" sz="2800" b="1" dirty="0" smtClean="0"/>
              <a:t>1. Jesus </a:t>
            </a:r>
            <a:r>
              <a:rPr lang="en-SG" sz="2800" b="1" dirty="0"/>
              <a:t>wants us to </a:t>
            </a:r>
            <a:r>
              <a:rPr lang="en-SG" sz="2800" b="1" dirty="0">
                <a:solidFill>
                  <a:srgbClr val="FF0000"/>
                </a:solidFill>
              </a:rPr>
              <a:t>remember</a:t>
            </a:r>
            <a:r>
              <a:rPr lang="en-SG" sz="2800" b="1" dirty="0"/>
              <a:t> </a:t>
            </a:r>
            <a:r>
              <a:rPr lang="en-SG" sz="2800" b="1" dirty="0">
                <a:solidFill>
                  <a:srgbClr val="FF0000"/>
                </a:solidFill>
              </a:rPr>
              <a:t>His</a:t>
            </a:r>
            <a:r>
              <a:rPr lang="en-SG" sz="2800" b="1" dirty="0"/>
              <a:t> </a:t>
            </a:r>
            <a:r>
              <a:rPr lang="en-SG" sz="2800" b="1" dirty="0">
                <a:solidFill>
                  <a:srgbClr val="FF0000"/>
                </a:solidFill>
              </a:rPr>
              <a:t>Promises</a:t>
            </a:r>
            <a:endParaRPr lang="en-SG" sz="2800" dirty="0">
              <a:solidFill>
                <a:srgbClr val="FF0000"/>
              </a:solidFill>
            </a:endParaRPr>
          </a:p>
        </p:txBody>
      </p:sp>
      <p:sp>
        <p:nvSpPr>
          <p:cNvPr id="107523" name="Rectangle 3"/>
          <p:cNvSpPr>
            <a:spLocks noGrp="1" noChangeArrowheads="1"/>
          </p:cNvSpPr>
          <p:nvPr>
            <p:ph type="body" idx="1"/>
          </p:nvPr>
        </p:nvSpPr>
        <p:spPr/>
        <p:txBody>
          <a:bodyPr/>
          <a:lstStyle/>
          <a:p>
            <a:pPr lvl="0"/>
            <a:r>
              <a:rPr lang="en-SG" sz="2600" dirty="0"/>
              <a:t>Salvation and eternal life </a:t>
            </a:r>
            <a:endParaRPr lang="en-SG" sz="2600" dirty="0" smtClean="0"/>
          </a:p>
          <a:p>
            <a:pPr marL="0" indent="0">
              <a:buNone/>
            </a:pPr>
            <a:r>
              <a:rPr lang="en-SG" dirty="0"/>
              <a:t>“Most assuredly, I say to you, he who hears My word and believes in Him who sent Me has everlasting life, and shall not come into judgment, but has passed from death into life.” </a:t>
            </a:r>
            <a:r>
              <a:rPr lang="en-SG" dirty="0" smtClean="0"/>
              <a:t>						</a:t>
            </a:r>
            <a:r>
              <a:rPr lang="en-SG" dirty="0" err="1" smtClean="0"/>
              <a:t>Jn</a:t>
            </a:r>
            <a:r>
              <a:rPr lang="en-SG" dirty="0" smtClean="0"/>
              <a:t> </a:t>
            </a:r>
            <a:r>
              <a:rPr lang="en-SG" dirty="0"/>
              <a:t>5:24 NKJV</a:t>
            </a:r>
          </a:p>
          <a:p>
            <a:pPr marL="0" lvl="0" indent="0">
              <a:buNone/>
            </a:pPr>
            <a:endParaRPr lang="en-SG" dirty="0"/>
          </a:p>
          <a:p>
            <a:pPr lvl="0"/>
            <a:r>
              <a:rPr lang="en-SG" sz="2600" dirty="0"/>
              <a:t>Appropriating God’s promises as found in His </a:t>
            </a:r>
            <a:r>
              <a:rPr lang="en-SG" sz="2600" dirty="0" smtClean="0"/>
              <a:t>Word</a:t>
            </a:r>
          </a:p>
          <a:p>
            <a:pPr marL="0" indent="0">
              <a:buNone/>
            </a:pPr>
            <a:r>
              <a:rPr lang="en-SG" b="1" dirty="0"/>
              <a:t>“</a:t>
            </a:r>
            <a:r>
              <a:rPr lang="en-SG" dirty="0"/>
              <a:t>For all the promises of God in Him </a:t>
            </a:r>
            <a:r>
              <a:rPr lang="en-SG" i="1" dirty="0"/>
              <a:t>are</a:t>
            </a:r>
            <a:r>
              <a:rPr lang="en-SG" dirty="0"/>
              <a:t> Yes, and in Him Amen, to the glory of God through us.” 1 </a:t>
            </a:r>
            <a:r>
              <a:rPr lang="en-SG" dirty="0" err="1"/>
              <a:t>Cor</a:t>
            </a:r>
            <a:r>
              <a:rPr lang="en-SG" dirty="0"/>
              <a:t> 1:20 NKJV </a:t>
            </a:r>
          </a:p>
          <a:p>
            <a:pPr marL="0" lvl="0" indent="0">
              <a:buNone/>
            </a:pPr>
            <a:endParaRPr lang="en-SG" dirty="0"/>
          </a:p>
          <a:p>
            <a:pPr lvl="0"/>
            <a:endParaRPr lang="en-SG"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75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75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75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lvl="0"/>
            <a:r>
              <a:rPr lang="en-SG" sz="2800" b="1" dirty="0" smtClean="0"/>
              <a:t>1. Jesus </a:t>
            </a:r>
            <a:r>
              <a:rPr lang="en-SG" sz="2800" b="1" dirty="0"/>
              <a:t>wants us to </a:t>
            </a:r>
            <a:r>
              <a:rPr lang="en-SG" sz="2800" b="1" dirty="0">
                <a:solidFill>
                  <a:srgbClr val="FF0000"/>
                </a:solidFill>
              </a:rPr>
              <a:t>remember</a:t>
            </a:r>
            <a:r>
              <a:rPr lang="en-SG" sz="2800" b="1" dirty="0"/>
              <a:t> </a:t>
            </a:r>
            <a:r>
              <a:rPr lang="en-SG" sz="2800" b="1" dirty="0">
                <a:solidFill>
                  <a:srgbClr val="FF0000"/>
                </a:solidFill>
              </a:rPr>
              <a:t>His</a:t>
            </a:r>
            <a:r>
              <a:rPr lang="en-SG" sz="2800" b="1" dirty="0"/>
              <a:t> </a:t>
            </a:r>
            <a:r>
              <a:rPr lang="en-SG" sz="2800" b="1" dirty="0">
                <a:solidFill>
                  <a:srgbClr val="FF0000"/>
                </a:solidFill>
              </a:rPr>
              <a:t>Promises</a:t>
            </a:r>
            <a:endParaRPr lang="en-SG" sz="2800" dirty="0">
              <a:solidFill>
                <a:srgbClr val="FF0000"/>
              </a:solidFill>
            </a:endParaRPr>
          </a:p>
        </p:txBody>
      </p:sp>
      <p:sp>
        <p:nvSpPr>
          <p:cNvPr id="107523" name="Rectangle 3"/>
          <p:cNvSpPr>
            <a:spLocks noGrp="1" noChangeArrowheads="1"/>
          </p:cNvSpPr>
          <p:nvPr>
            <p:ph type="body" idx="1"/>
          </p:nvPr>
        </p:nvSpPr>
        <p:spPr/>
        <p:txBody>
          <a:bodyPr/>
          <a:lstStyle/>
          <a:p>
            <a:pPr lvl="0"/>
            <a:r>
              <a:rPr lang="en-SG" sz="2600" dirty="0" smtClean="0"/>
              <a:t>Accomplishing </a:t>
            </a:r>
            <a:r>
              <a:rPr lang="en-SG" sz="2600" dirty="0"/>
              <a:t>the work God has for </a:t>
            </a:r>
            <a:r>
              <a:rPr lang="en-SG" sz="2600" dirty="0" smtClean="0"/>
              <a:t>our lives </a:t>
            </a:r>
          </a:p>
          <a:p>
            <a:pPr marL="0" indent="0">
              <a:buNone/>
            </a:pPr>
            <a:r>
              <a:rPr lang="en-SG" dirty="0"/>
              <a:t>“And David said to his son Solomon, “Be strong and of good courage, and do </a:t>
            </a:r>
            <a:r>
              <a:rPr lang="en-SG" i="1" dirty="0"/>
              <a:t>it;</a:t>
            </a:r>
            <a:r>
              <a:rPr lang="en-SG" dirty="0"/>
              <a:t> do not fear nor be dismayed, for the </a:t>
            </a:r>
            <a:r>
              <a:rPr lang="en-SG" cap="small" dirty="0"/>
              <a:t>Lord</a:t>
            </a:r>
            <a:r>
              <a:rPr lang="en-SG" dirty="0"/>
              <a:t> God—my God—</a:t>
            </a:r>
            <a:r>
              <a:rPr lang="en-SG" i="1" dirty="0"/>
              <a:t>will be</a:t>
            </a:r>
            <a:r>
              <a:rPr lang="en-SG" dirty="0"/>
              <a:t> with you. He will not leave you nor forsake you, until you have finished </a:t>
            </a:r>
            <a:r>
              <a:rPr lang="en-SG" dirty="0" smtClean="0"/>
              <a:t>all the</a:t>
            </a:r>
            <a:r>
              <a:rPr lang="en-SG" dirty="0"/>
              <a:t> work for the service of the house of the </a:t>
            </a:r>
            <a:r>
              <a:rPr lang="en-SG" cap="small" dirty="0"/>
              <a:t>Lord</a:t>
            </a:r>
            <a:r>
              <a:rPr lang="en-SG" dirty="0"/>
              <a:t>.” </a:t>
            </a:r>
            <a:endParaRPr lang="en-SG" dirty="0" smtClean="0"/>
          </a:p>
          <a:p>
            <a:pPr marL="0" indent="0">
              <a:buNone/>
            </a:pPr>
            <a:r>
              <a:rPr lang="en-SG" dirty="0"/>
              <a:t>	</a:t>
            </a:r>
            <a:r>
              <a:rPr lang="en-SG" dirty="0" smtClean="0"/>
              <a:t>				1 </a:t>
            </a:r>
            <a:r>
              <a:rPr lang="en-SG" dirty="0" err="1"/>
              <a:t>Chron</a:t>
            </a:r>
            <a:r>
              <a:rPr lang="en-SG" dirty="0"/>
              <a:t> 28:20 NKJV</a:t>
            </a:r>
          </a:p>
          <a:p>
            <a:pPr marL="0" lvl="0" indent="0">
              <a:buNone/>
            </a:pPr>
            <a:endParaRPr lang="en-SG" altLang="en-US" dirty="0"/>
          </a:p>
        </p:txBody>
      </p:sp>
    </p:spTree>
    <p:extLst>
      <p:ext uri="{BB962C8B-B14F-4D97-AF65-F5344CB8AC3E}">
        <p14:creationId xmlns:p14="http://schemas.microsoft.com/office/powerpoint/2010/main" val="1761386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lvl="0"/>
            <a:r>
              <a:rPr lang="en-SG" sz="2800" b="1" dirty="0" smtClean="0"/>
              <a:t>1. Jesus </a:t>
            </a:r>
            <a:r>
              <a:rPr lang="en-SG" sz="2800" b="1" dirty="0"/>
              <a:t>wants us to </a:t>
            </a:r>
            <a:r>
              <a:rPr lang="en-SG" sz="2800" b="1" dirty="0">
                <a:solidFill>
                  <a:srgbClr val="FF0000"/>
                </a:solidFill>
              </a:rPr>
              <a:t>remember</a:t>
            </a:r>
            <a:r>
              <a:rPr lang="en-SG" sz="2800" b="1" dirty="0"/>
              <a:t> </a:t>
            </a:r>
            <a:r>
              <a:rPr lang="en-SG" sz="2800" b="1" dirty="0">
                <a:solidFill>
                  <a:srgbClr val="FF0000"/>
                </a:solidFill>
              </a:rPr>
              <a:t>His</a:t>
            </a:r>
            <a:r>
              <a:rPr lang="en-SG" sz="2800" b="1" dirty="0"/>
              <a:t> </a:t>
            </a:r>
            <a:r>
              <a:rPr lang="en-SG" sz="2800" b="1" dirty="0">
                <a:solidFill>
                  <a:srgbClr val="FF0000"/>
                </a:solidFill>
              </a:rPr>
              <a:t>Promises</a:t>
            </a:r>
            <a:endParaRPr lang="en-SG" sz="2800" dirty="0">
              <a:solidFill>
                <a:srgbClr val="FF0000"/>
              </a:solidFill>
            </a:endParaRPr>
          </a:p>
        </p:txBody>
      </p:sp>
      <p:sp>
        <p:nvSpPr>
          <p:cNvPr id="107523" name="Rectangle 3"/>
          <p:cNvSpPr>
            <a:spLocks noGrp="1" noChangeArrowheads="1"/>
          </p:cNvSpPr>
          <p:nvPr>
            <p:ph type="body" idx="1"/>
          </p:nvPr>
        </p:nvSpPr>
        <p:spPr/>
        <p:txBody>
          <a:bodyPr/>
          <a:lstStyle/>
          <a:p>
            <a:pPr marL="0" indent="0">
              <a:buNone/>
            </a:pPr>
            <a:r>
              <a:rPr lang="en-SG" b="1" dirty="0" smtClean="0"/>
              <a:t>When </a:t>
            </a:r>
            <a:r>
              <a:rPr lang="en-SG" b="1" dirty="0"/>
              <a:t>a person makes a promise, he stretches himself out into circumstances that no one can control and controls at least one thing: he will be there no matter what the circumstances turn out to be. With one simple word of promise, a person creates an island of certainty in a sea of uncertainty. When a person makes a promise, she stakes a claim on her personal freedom and power.  When you make a promise, you take a hand in creating your own future. </a:t>
            </a:r>
            <a:r>
              <a:rPr lang="en-SG" dirty="0" smtClean="0"/>
              <a:t>		</a:t>
            </a:r>
          </a:p>
          <a:p>
            <a:pPr marL="0" indent="0">
              <a:buNone/>
            </a:pPr>
            <a:r>
              <a:rPr lang="en-SG" i="1" dirty="0"/>
              <a:t>	</a:t>
            </a:r>
            <a:r>
              <a:rPr lang="en-SG" i="1" dirty="0" smtClean="0"/>
              <a:t>	       Lewis </a:t>
            </a:r>
            <a:r>
              <a:rPr lang="en-SG" i="1" dirty="0" err="1"/>
              <a:t>Smedes</a:t>
            </a:r>
            <a:r>
              <a:rPr lang="en-SG" i="1" dirty="0"/>
              <a:t>, "The Power of </a:t>
            </a:r>
            <a:r>
              <a:rPr lang="en-SG" i="1" dirty="0" smtClean="0"/>
              <a:t>Promises" </a:t>
            </a:r>
            <a:endParaRPr lang="en-US" altLang="en-US" dirty="0"/>
          </a:p>
        </p:txBody>
      </p:sp>
    </p:spTree>
    <p:extLst>
      <p:ext uri="{BB962C8B-B14F-4D97-AF65-F5344CB8AC3E}">
        <p14:creationId xmlns:p14="http://schemas.microsoft.com/office/powerpoint/2010/main" val="34707547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lvl="0"/>
            <a:r>
              <a:rPr lang="en-SG" sz="2800" b="1" dirty="0" smtClean="0"/>
              <a:t>1. Jesus </a:t>
            </a:r>
            <a:r>
              <a:rPr lang="en-SG" sz="2800" b="1" dirty="0"/>
              <a:t>wants us to </a:t>
            </a:r>
            <a:r>
              <a:rPr lang="en-SG" sz="2800" b="1" dirty="0">
                <a:solidFill>
                  <a:srgbClr val="FF0000"/>
                </a:solidFill>
              </a:rPr>
              <a:t>remember</a:t>
            </a:r>
            <a:r>
              <a:rPr lang="en-SG" sz="2800" b="1" dirty="0"/>
              <a:t> </a:t>
            </a:r>
            <a:r>
              <a:rPr lang="en-SG" sz="2800" b="1" dirty="0">
                <a:solidFill>
                  <a:srgbClr val="FF0000"/>
                </a:solidFill>
              </a:rPr>
              <a:t>His</a:t>
            </a:r>
            <a:r>
              <a:rPr lang="en-SG" sz="2800" b="1" dirty="0"/>
              <a:t> </a:t>
            </a:r>
            <a:r>
              <a:rPr lang="en-SG" sz="2800" b="1" dirty="0">
                <a:solidFill>
                  <a:srgbClr val="FF0000"/>
                </a:solidFill>
              </a:rPr>
              <a:t>Promises</a:t>
            </a:r>
            <a:endParaRPr lang="en-SG" sz="2800" dirty="0">
              <a:solidFill>
                <a:srgbClr val="FF0000"/>
              </a:solidFill>
            </a:endParaRPr>
          </a:p>
        </p:txBody>
      </p:sp>
      <p:sp>
        <p:nvSpPr>
          <p:cNvPr id="107523" name="Rectangle 3"/>
          <p:cNvSpPr>
            <a:spLocks noGrp="1" noChangeArrowheads="1"/>
          </p:cNvSpPr>
          <p:nvPr>
            <p:ph type="body" idx="1"/>
          </p:nvPr>
        </p:nvSpPr>
        <p:spPr/>
        <p:txBody>
          <a:bodyPr/>
          <a:lstStyle/>
          <a:p>
            <a:pPr marL="0" indent="0">
              <a:buNone/>
            </a:pPr>
            <a:endParaRPr lang="en-SG" sz="2800" dirty="0" smtClean="0"/>
          </a:p>
          <a:p>
            <a:pPr marL="0" indent="0">
              <a:buNone/>
            </a:pPr>
            <a:r>
              <a:rPr lang="en-SG" sz="2800" dirty="0" smtClean="0"/>
              <a:t>Many </a:t>
            </a:r>
            <a:r>
              <a:rPr lang="en-SG" sz="2800" dirty="0"/>
              <a:t>a man proclaims his own steadfast love, but a faithful man who can find?  </a:t>
            </a:r>
            <a:r>
              <a:rPr lang="en-SG" sz="2800" dirty="0" err="1"/>
              <a:t>Pr</a:t>
            </a:r>
            <a:r>
              <a:rPr lang="en-SG" sz="2800" dirty="0"/>
              <a:t> 20:6 ESV</a:t>
            </a:r>
          </a:p>
          <a:p>
            <a:pPr marL="0" indent="0">
              <a:buNone/>
            </a:pPr>
            <a:endParaRPr lang="en-SG" sz="2800" dirty="0" smtClean="0"/>
          </a:p>
          <a:p>
            <a:pPr marL="0" indent="0">
              <a:buNone/>
            </a:pPr>
            <a:r>
              <a:rPr lang="en-SG" sz="2800" dirty="0" smtClean="0"/>
              <a:t>“… </a:t>
            </a:r>
            <a:r>
              <a:rPr lang="en-SG" sz="2800" dirty="0"/>
              <a:t>if we are faithless, he remains faithful— for he cannot deny himself.” </a:t>
            </a:r>
            <a:r>
              <a:rPr lang="en-SG" sz="2800" dirty="0" smtClean="0"/>
              <a:t>                 2 </a:t>
            </a:r>
            <a:r>
              <a:rPr lang="en-SG" sz="2800" dirty="0"/>
              <a:t>Tim 2:13 ESV</a:t>
            </a:r>
          </a:p>
        </p:txBody>
      </p:sp>
    </p:spTree>
    <p:extLst>
      <p:ext uri="{BB962C8B-B14F-4D97-AF65-F5344CB8AC3E}">
        <p14:creationId xmlns:p14="http://schemas.microsoft.com/office/powerpoint/2010/main" val="6932101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SG" sz="2800" b="1" dirty="0" smtClean="0"/>
              <a:t>2. Jesus </a:t>
            </a:r>
            <a:r>
              <a:rPr lang="en-SG" sz="2800" b="1" dirty="0"/>
              <a:t>wants us to </a:t>
            </a:r>
            <a:r>
              <a:rPr lang="en-SG" sz="2800" b="1" dirty="0">
                <a:solidFill>
                  <a:srgbClr val="FF0000"/>
                </a:solidFill>
              </a:rPr>
              <a:t>rest in His Presence</a:t>
            </a:r>
            <a:endParaRPr lang="en-SG" sz="2800" dirty="0">
              <a:solidFill>
                <a:srgbClr val="FF0000"/>
              </a:solidFill>
            </a:endParaRPr>
          </a:p>
        </p:txBody>
      </p:sp>
      <p:sp>
        <p:nvSpPr>
          <p:cNvPr id="3" name="Content Placeholder 2"/>
          <p:cNvSpPr>
            <a:spLocks noGrp="1"/>
          </p:cNvSpPr>
          <p:nvPr>
            <p:ph idx="1"/>
          </p:nvPr>
        </p:nvSpPr>
        <p:spPr/>
        <p:txBody>
          <a:bodyPr/>
          <a:lstStyle/>
          <a:p>
            <a:pPr lvl="0"/>
            <a:r>
              <a:rPr lang="en-SG" sz="2600" dirty="0" smtClean="0"/>
              <a:t>Relationships</a:t>
            </a:r>
          </a:p>
          <a:p>
            <a:pPr lvl="0"/>
            <a:endParaRPr lang="en-SG" sz="2600" dirty="0" smtClean="0"/>
          </a:p>
          <a:p>
            <a:pPr lvl="8" algn="r"/>
            <a:endParaRPr lang="en-SG" sz="2600" dirty="0" smtClean="0"/>
          </a:p>
          <a:p>
            <a:pPr lvl="8" algn="r"/>
            <a:r>
              <a:rPr lang="en-SG" sz="2600" dirty="0" smtClean="0"/>
              <a:t>Health</a:t>
            </a:r>
            <a:endParaRPr lang="en-SG" sz="2600" dirty="0"/>
          </a:p>
          <a:p>
            <a:pPr lvl="0"/>
            <a:endParaRPr lang="en-SG" sz="2600" dirty="0" smtClean="0"/>
          </a:p>
          <a:p>
            <a:pPr lvl="0"/>
            <a:r>
              <a:rPr lang="en-SG" sz="2600" dirty="0" smtClean="0"/>
              <a:t>Finance</a:t>
            </a:r>
          </a:p>
          <a:p>
            <a:pPr lvl="0"/>
            <a:endParaRPr lang="en-SG" sz="2600" dirty="0" smtClean="0"/>
          </a:p>
          <a:p>
            <a:pPr lvl="7"/>
            <a:r>
              <a:rPr lang="en-SG" sz="2600" dirty="0" smtClean="0"/>
              <a:t>Death</a:t>
            </a:r>
            <a:endParaRPr lang="en-SG" sz="2600" dirty="0"/>
          </a:p>
          <a:p>
            <a:endParaRPr lang="en-SG"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959" y="2032000"/>
            <a:ext cx="2068160" cy="139673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0885" y="3428733"/>
            <a:ext cx="1462690" cy="1115301"/>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8848" y="4544034"/>
            <a:ext cx="1260487" cy="1582129"/>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14813" y="4783137"/>
            <a:ext cx="2100263" cy="2100263"/>
          </a:xfrm>
          <a:prstGeom prst="rect">
            <a:avLst/>
          </a:prstGeom>
        </p:spPr>
      </p:pic>
    </p:spTree>
    <p:extLst>
      <p:ext uri="{BB962C8B-B14F-4D97-AF65-F5344CB8AC3E}">
        <p14:creationId xmlns:p14="http://schemas.microsoft.com/office/powerpoint/2010/main" val="4192135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par>
                                <p:cTn id="14" presetID="2" presetClass="entr" presetSubtype="4"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ppt_x"/>
                                          </p:val>
                                        </p:tav>
                                        <p:tav tm="100000">
                                          <p:val>
                                            <p:strVal val="#ppt_x"/>
                                          </p:val>
                                        </p:tav>
                                      </p:tavLst>
                                    </p:anim>
                                    <p:anim calcmode="lin" valueType="num">
                                      <p:cBhvr additive="base">
                                        <p:cTn id="1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childTnLst>
                                </p:cTn>
                              </p:par>
                              <p:par>
                                <p:cTn id="22" presetID="42" presetClass="entr" presetSubtype="0" fill="hold"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1000"/>
                                        <p:tgtEl>
                                          <p:spTgt spid="6"/>
                                        </p:tgtEl>
                                      </p:cBhvr>
                                    </p:animEffect>
                                    <p:anim calcmode="lin" valueType="num">
                                      <p:cBhvr>
                                        <p:cTn id="25" dur="1000" fill="hold"/>
                                        <p:tgtEl>
                                          <p:spTgt spid="6"/>
                                        </p:tgtEl>
                                        <p:attrNameLst>
                                          <p:attrName>ppt_x</p:attrName>
                                        </p:attrNameLst>
                                      </p:cBhvr>
                                      <p:tavLst>
                                        <p:tav tm="0">
                                          <p:val>
                                            <p:strVal val="#ppt_x"/>
                                          </p:val>
                                        </p:tav>
                                        <p:tav tm="100000">
                                          <p:val>
                                            <p:strVal val="#ppt_x"/>
                                          </p:val>
                                        </p:tav>
                                      </p:tavLst>
                                    </p:anim>
                                    <p:anim calcmode="lin" valueType="num">
                                      <p:cBhvr>
                                        <p:cTn id="2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0" presetClass="entr" presetSubtype="0" fill="hold"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2_Text"/>
</p:tagLst>
</file>

<file path=ppt/theme/theme1.xml><?xml version="1.0" encoding="utf-8"?>
<a:theme xmlns:a="http://schemas.openxmlformats.org/drawingml/2006/main" name="Office Theme">
  <a:themeElements>
    <a:clrScheme name="Office Theme 2">
      <a:dk1>
        <a:srgbClr val="000000"/>
      </a:dk1>
      <a:lt1>
        <a:srgbClr val="CC99FF"/>
      </a:lt1>
      <a:dk2>
        <a:srgbClr val="000000"/>
      </a:dk2>
      <a:lt2>
        <a:srgbClr val="B2B2B2"/>
      </a:lt2>
      <a:accent1>
        <a:srgbClr val="2E3199"/>
      </a:accent1>
      <a:accent2>
        <a:srgbClr val="8C2A79"/>
      </a:accent2>
      <a:accent3>
        <a:srgbClr val="E2CAFF"/>
      </a:accent3>
      <a:accent4>
        <a:srgbClr val="000000"/>
      </a:accent4>
      <a:accent5>
        <a:srgbClr val="ADADCA"/>
      </a:accent5>
      <a:accent6>
        <a:srgbClr val="7E256D"/>
      </a:accent6>
      <a:hlink>
        <a:srgbClr val="5B2A8C"/>
      </a:hlink>
      <a:folHlink>
        <a:srgbClr val="8C313A"/>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ice Theme 1">
        <a:dk1>
          <a:srgbClr val="000000"/>
        </a:dk1>
        <a:lt1>
          <a:srgbClr val="CC99FF"/>
        </a:lt1>
        <a:dk2>
          <a:srgbClr val="000000"/>
        </a:dk2>
        <a:lt2>
          <a:srgbClr val="B2B2B2"/>
        </a:lt2>
        <a:accent1>
          <a:srgbClr val="632E99"/>
        </a:accent1>
        <a:accent2>
          <a:srgbClr val="7D2C94"/>
        </a:accent2>
        <a:accent3>
          <a:srgbClr val="E2CAFF"/>
        </a:accent3>
        <a:accent4>
          <a:srgbClr val="000000"/>
        </a:accent4>
        <a:accent5>
          <a:srgbClr val="B7ADCA"/>
        </a:accent5>
        <a:accent6>
          <a:srgbClr val="712786"/>
        </a:accent6>
        <a:hlink>
          <a:srgbClr val="5B2A8C"/>
        </a:hlink>
        <a:folHlink>
          <a:srgbClr val="6C2A8C"/>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CC99FF"/>
        </a:lt1>
        <a:dk2>
          <a:srgbClr val="000000"/>
        </a:dk2>
        <a:lt2>
          <a:srgbClr val="B2B2B2"/>
        </a:lt2>
        <a:accent1>
          <a:srgbClr val="2E3199"/>
        </a:accent1>
        <a:accent2>
          <a:srgbClr val="8C2A79"/>
        </a:accent2>
        <a:accent3>
          <a:srgbClr val="E2CAFF"/>
        </a:accent3>
        <a:accent4>
          <a:srgbClr val="000000"/>
        </a:accent4>
        <a:accent5>
          <a:srgbClr val="ADADCA"/>
        </a:accent5>
        <a:accent6>
          <a:srgbClr val="7E256D"/>
        </a:accent6>
        <a:hlink>
          <a:srgbClr val="5B2A8C"/>
        </a:hlink>
        <a:folHlink>
          <a:srgbClr val="8C313A"/>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CC99FF"/>
        </a:lt1>
        <a:dk2>
          <a:srgbClr val="000000"/>
        </a:dk2>
        <a:lt2>
          <a:srgbClr val="B2B2B2"/>
        </a:lt2>
        <a:accent1>
          <a:srgbClr val="637317"/>
        </a:accent1>
        <a:accent2>
          <a:srgbClr val="632E99"/>
        </a:accent2>
        <a:accent3>
          <a:srgbClr val="E2CAFF"/>
        </a:accent3>
        <a:accent4>
          <a:srgbClr val="000000"/>
        </a:accent4>
        <a:accent5>
          <a:srgbClr val="B7BCAB"/>
        </a:accent5>
        <a:accent6>
          <a:srgbClr val="59298A"/>
        </a:accent6>
        <a:hlink>
          <a:srgbClr val="664B00"/>
        </a:hlink>
        <a:folHlink>
          <a:srgbClr val="316122"/>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CC99FF"/>
        </a:lt1>
        <a:dk2>
          <a:srgbClr val="000000"/>
        </a:dk2>
        <a:lt2>
          <a:srgbClr val="B2B2B2"/>
        </a:lt2>
        <a:accent1>
          <a:srgbClr val="8C3A1C"/>
        </a:accent1>
        <a:accent2>
          <a:srgbClr val="6E6600"/>
        </a:accent2>
        <a:accent3>
          <a:srgbClr val="E2CAFF"/>
        </a:accent3>
        <a:accent4>
          <a:srgbClr val="000000"/>
        </a:accent4>
        <a:accent5>
          <a:srgbClr val="C5AEAB"/>
        </a:accent5>
        <a:accent6>
          <a:srgbClr val="635C00"/>
        </a:accent6>
        <a:hlink>
          <a:srgbClr val="006652"/>
        </a:hlink>
        <a:folHlink>
          <a:srgbClr val="5B2A8C"/>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B2B2B2"/>
        </a:lt2>
        <a:accent1>
          <a:srgbClr val="632E99"/>
        </a:accent1>
        <a:accent2>
          <a:srgbClr val="7D2C94"/>
        </a:accent2>
        <a:accent3>
          <a:srgbClr val="FFFFFF"/>
        </a:accent3>
        <a:accent4>
          <a:srgbClr val="000000"/>
        </a:accent4>
        <a:accent5>
          <a:srgbClr val="B7ADCA"/>
        </a:accent5>
        <a:accent6>
          <a:srgbClr val="712786"/>
        </a:accent6>
        <a:hlink>
          <a:srgbClr val="5B2A8C"/>
        </a:hlink>
        <a:folHlink>
          <a:srgbClr val="6C2A8C"/>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B2B2B2"/>
        </a:lt2>
        <a:accent1>
          <a:srgbClr val="2E3199"/>
        </a:accent1>
        <a:accent2>
          <a:srgbClr val="8C2A79"/>
        </a:accent2>
        <a:accent3>
          <a:srgbClr val="FFFFFF"/>
        </a:accent3>
        <a:accent4>
          <a:srgbClr val="000000"/>
        </a:accent4>
        <a:accent5>
          <a:srgbClr val="ADADCA"/>
        </a:accent5>
        <a:accent6>
          <a:srgbClr val="7E256D"/>
        </a:accent6>
        <a:hlink>
          <a:srgbClr val="5B2A8C"/>
        </a:hlink>
        <a:folHlink>
          <a:srgbClr val="8C313A"/>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B2B2B2"/>
        </a:lt2>
        <a:accent1>
          <a:srgbClr val="637317"/>
        </a:accent1>
        <a:accent2>
          <a:srgbClr val="632E99"/>
        </a:accent2>
        <a:accent3>
          <a:srgbClr val="FFFFFF"/>
        </a:accent3>
        <a:accent4>
          <a:srgbClr val="000000"/>
        </a:accent4>
        <a:accent5>
          <a:srgbClr val="B7BCAB"/>
        </a:accent5>
        <a:accent6>
          <a:srgbClr val="59298A"/>
        </a:accent6>
        <a:hlink>
          <a:srgbClr val="664B00"/>
        </a:hlink>
        <a:folHlink>
          <a:srgbClr val="316122"/>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B2B2B2"/>
        </a:lt2>
        <a:accent1>
          <a:srgbClr val="8C3A1C"/>
        </a:accent1>
        <a:accent2>
          <a:srgbClr val="6E6600"/>
        </a:accent2>
        <a:accent3>
          <a:srgbClr val="FFFFFF"/>
        </a:accent3>
        <a:accent4>
          <a:srgbClr val="000000"/>
        </a:accent4>
        <a:accent5>
          <a:srgbClr val="C5AEAB"/>
        </a:accent5>
        <a:accent6>
          <a:srgbClr val="635C00"/>
        </a:accent6>
        <a:hlink>
          <a:srgbClr val="006652"/>
        </a:hlink>
        <a:folHlink>
          <a:srgbClr val="5B2A8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1_Default Design 2">
      <a:dk1>
        <a:srgbClr val="000000"/>
      </a:dk1>
      <a:lt1>
        <a:srgbClr val="CC99FF"/>
      </a:lt1>
      <a:dk2>
        <a:srgbClr val="000000"/>
      </a:dk2>
      <a:lt2>
        <a:srgbClr val="B2B2B2"/>
      </a:lt2>
      <a:accent1>
        <a:srgbClr val="2E3199"/>
      </a:accent1>
      <a:accent2>
        <a:srgbClr val="8C2A79"/>
      </a:accent2>
      <a:accent3>
        <a:srgbClr val="E2CAFF"/>
      </a:accent3>
      <a:accent4>
        <a:srgbClr val="000000"/>
      </a:accent4>
      <a:accent5>
        <a:srgbClr val="ADADCA"/>
      </a:accent5>
      <a:accent6>
        <a:srgbClr val="7E256D"/>
      </a:accent6>
      <a:hlink>
        <a:srgbClr val="5B2A8C"/>
      </a:hlink>
      <a:folHlink>
        <a:srgbClr val="8C313A"/>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Default Design 1">
        <a:dk1>
          <a:srgbClr val="000000"/>
        </a:dk1>
        <a:lt1>
          <a:srgbClr val="CC99FF"/>
        </a:lt1>
        <a:dk2>
          <a:srgbClr val="000000"/>
        </a:dk2>
        <a:lt2>
          <a:srgbClr val="B2B2B2"/>
        </a:lt2>
        <a:accent1>
          <a:srgbClr val="632E99"/>
        </a:accent1>
        <a:accent2>
          <a:srgbClr val="7D2C94"/>
        </a:accent2>
        <a:accent3>
          <a:srgbClr val="E2CAFF"/>
        </a:accent3>
        <a:accent4>
          <a:srgbClr val="000000"/>
        </a:accent4>
        <a:accent5>
          <a:srgbClr val="B7ADCA"/>
        </a:accent5>
        <a:accent6>
          <a:srgbClr val="712786"/>
        </a:accent6>
        <a:hlink>
          <a:srgbClr val="5B2A8C"/>
        </a:hlink>
        <a:folHlink>
          <a:srgbClr val="6C2A8C"/>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CC99FF"/>
        </a:lt1>
        <a:dk2>
          <a:srgbClr val="000000"/>
        </a:dk2>
        <a:lt2>
          <a:srgbClr val="B2B2B2"/>
        </a:lt2>
        <a:accent1>
          <a:srgbClr val="2E3199"/>
        </a:accent1>
        <a:accent2>
          <a:srgbClr val="8C2A79"/>
        </a:accent2>
        <a:accent3>
          <a:srgbClr val="E2CAFF"/>
        </a:accent3>
        <a:accent4>
          <a:srgbClr val="000000"/>
        </a:accent4>
        <a:accent5>
          <a:srgbClr val="ADADCA"/>
        </a:accent5>
        <a:accent6>
          <a:srgbClr val="7E256D"/>
        </a:accent6>
        <a:hlink>
          <a:srgbClr val="5B2A8C"/>
        </a:hlink>
        <a:folHlink>
          <a:srgbClr val="8C313A"/>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CC99FF"/>
        </a:lt1>
        <a:dk2>
          <a:srgbClr val="000000"/>
        </a:dk2>
        <a:lt2>
          <a:srgbClr val="B2B2B2"/>
        </a:lt2>
        <a:accent1>
          <a:srgbClr val="637317"/>
        </a:accent1>
        <a:accent2>
          <a:srgbClr val="632E99"/>
        </a:accent2>
        <a:accent3>
          <a:srgbClr val="E2CAFF"/>
        </a:accent3>
        <a:accent4>
          <a:srgbClr val="000000"/>
        </a:accent4>
        <a:accent5>
          <a:srgbClr val="B7BCAB"/>
        </a:accent5>
        <a:accent6>
          <a:srgbClr val="59298A"/>
        </a:accent6>
        <a:hlink>
          <a:srgbClr val="664B00"/>
        </a:hlink>
        <a:folHlink>
          <a:srgbClr val="316122"/>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CC99FF"/>
        </a:lt1>
        <a:dk2>
          <a:srgbClr val="000000"/>
        </a:dk2>
        <a:lt2>
          <a:srgbClr val="B2B2B2"/>
        </a:lt2>
        <a:accent1>
          <a:srgbClr val="8C3A1C"/>
        </a:accent1>
        <a:accent2>
          <a:srgbClr val="6E6600"/>
        </a:accent2>
        <a:accent3>
          <a:srgbClr val="E2CAFF"/>
        </a:accent3>
        <a:accent4>
          <a:srgbClr val="000000"/>
        </a:accent4>
        <a:accent5>
          <a:srgbClr val="C5AEAB"/>
        </a:accent5>
        <a:accent6>
          <a:srgbClr val="635C00"/>
        </a:accent6>
        <a:hlink>
          <a:srgbClr val="006652"/>
        </a:hlink>
        <a:folHlink>
          <a:srgbClr val="5B2A8C"/>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B2B2B2"/>
        </a:lt2>
        <a:accent1>
          <a:srgbClr val="632E99"/>
        </a:accent1>
        <a:accent2>
          <a:srgbClr val="7D2C94"/>
        </a:accent2>
        <a:accent3>
          <a:srgbClr val="FFFFFF"/>
        </a:accent3>
        <a:accent4>
          <a:srgbClr val="000000"/>
        </a:accent4>
        <a:accent5>
          <a:srgbClr val="B7ADCA"/>
        </a:accent5>
        <a:accent6>
          <a:srgbClr val="712786"/>
        </a:accent6>
        <a:hlink>
          <a:srgbClr val="5B2A8C"/>
        </a:hlink>
        <a:folHlink>
          <a:srgbClr val="6C2A8C"/>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B2B2B2"/>
        </a:lt2>
        <a:accent1>
          <a:srgbClr val="2E3199"/>
        </a:accent1>
        <a:accent2>
          <a:srgbClr val="8C2A79"/>
        </a:accent2>
        <a:accent3>
          <a:srgbClr val="FFFFFF"/>
        </a:accent3>
        <a:accent4>
          <a:srgbClr val="000000"/>
        </a:accent4>
        <a:accent5>
          <a:srgbClr val="ADADCA"/>
        </a:accent5>
        <a:accent6>
          <a:srgbClr val="7E256D"/>
        </a:accent6>
        <a:hlink>
          <a:srgbClr val="5B2A8C"/>
        </a:hlink>
        <a:folHlink>
          <a:srgbClr val="8C313A"/>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B2B2B2"/>
        </a:lt2>
        <a:accent1>
          <a:srgbClr val="637317"/>
        </a:accent1>
        <a:accent2>
          <a:srgbClr val="632E99"/>
        </a:accent2>
        <a:accent3>
          <a:srgbClr val="FFFFFF"/>
        </a:accent3>
        <a:accent4>
          <a:srgbClr val="000000"/>
        </a:accent4>
        <a:accent5>
          <a:srgbClr val="B7BCAB"/>
        </a:accent5>
        <a:accent6>
          <a:srgbClr val="59298A"/>
        </a:accent6>
        <a:hlink>
          <a:srgbClr val="664B00"/>
        </a:hlink>
        <a:folHlink>
          <a:srgbClr val="316122"/>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B2B2B2"/>
        </a:lt2>
        <a:accent1>
          <a:srgbClr val="8C3A1C"/>
        </a:accent1>
        <a:accent2>
          <a:srgbClr val="6E6600"/>
        </a:accent2>
        <a:accent3>
          <a:srgbClr val="FFFFFF"/>
        </a:accent3>
        <a:accent4>
          <a:srgbClr val="000000"/>
        </a:accent4>
        <a:accent5>
          <a:srgbClr val="C5AEAB"/>
        </a:accent5>
        <a:accent6>
          <a:srgbClr val="635C00"/>
        </a:accent6>
        <a:hlink>
          <a:srgbClr val="006652"/>
        </a:hlink>
        <a:folHlink>
          <a:srgbClr val="5B2A8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ind_3336_slide</Template>
  <TotalTime>263</TotalTime>
  <Words>375</Words>
  <Application>Microsoft Office PowerPoint</Application>
  <PresentationFormat>On-screen Show (4:3)</PresentationFormat>
  <Paragraphs>53</Paragraphs>
  <Slides>12</Slides>
  <Notes>0</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12</vt:i4>
      </vt:variant>
    </vt:vector>
  </HeadingPairs>
  <TitlesOfParts>
    <vt:vector size="15" baseType="lpstr">
      <vt:lpstr>Arial</vt:lpstr>
      <vt:lpstr>Office Theme</vt:lpstr>
      <vt:lpstr>1_Default Design</vt:lpstr>
      <vt:lpstr>CAPTAIN OF MY SHIP</vt:lpstr>
      <vt:lpstr>PowerPoint Presentation</vt:lpstr>
      <vt:lpstr>Mark 4:35-41 NKJV</vt:lpstr>
      <vt:lpstr>Mark 4:35-41 NKJV</vt:lpstr>
      <vt:lpstr>1. Jesus wants us to remember His Promises</vt:lpstr>
      <vt:lpstr>1. Jesus wants us to remember His Promises</vt:lpstr>
      <vt:lpstr>1. Jesus wants us to remember His Promises</vt:lpstr>
      <vt:lpstr>1. Jesus wants us to remember His Promises</vt:lpstr>
      <vt:lpstr>2. Jesus wants us to rest in His Presence</vt:lpstr>
      <vt:lpstr>2. Jesus wants us to rest in His Presence</vt:lpstr>
      <vt:lpstr>3. Jesus wants us to rely on His Power</vt:lpstr>
      <vt:lpstr>3. Jesus wants us to rely on His Power</vt:lpstr>
    </vt:vector>
  </TitlesOfParts>
  <Company>MOE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CAPTAIN OF MY SHIP</dc:title>
  <dc:creator>Ang Kheng San Cecil</dc:creator>
  <cp:lastModifiedBy>DanielHall</cp:lastModifiedBy>
  <cp:revision>18</cp:revision>
  <dcterms:created xsi:type="dcterms:W3CDTF">2016-02-20T14:26:54Z</dcterms:created>
  <dcterms:modified xsi:type="dcterms:W3CDTF">2016-02-27T09:43:00Z</dcterms:modified>
</cp:coreProperties>
</file>